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04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AB15BB9-4DC7-43BE-A317-2198B1A451AD}"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0B8E7B9-1DD6-40E7-8ABB-C96B00338DC8}"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AB15BB9-4DC7-43BE-A317-2198B1A451AD}"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0B8E7B9-1DD6-40E7-8ABB-C96B00338DC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AB15BB9-4DC7-43BE-A317-2198B1A451AD}"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0B8E7B9-1DD6-40E7-8ABB-C96B00338DC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AB15BB9-4DC7-43BE-A317-2198B1A451AD}"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0B8E7B9-1DD6-40E7-8ABB-C96B00338DC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AB15BB9-4DC7-43BE-A317-2198B1A451AD}"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0B8E7B9-1DD6-40E7-8ABB-C96B00338DC8}"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AB15BB9-4DC7-43BE-A317-2198B1A451AD}" type="datetimeFigureOut">
              <a:rPr lang="tr-TR" smtClean="0"/>
              <a:t>8.05.2020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0B8E7B9-1DD6-40E7-8ABB-C96B00338DC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AB15BB9-4DC7-43BE-A317-2198B1A451AD}" type="datetimeFigureOut">
              <a:rPr lang="tr-TR" smtClean="0"/>
              <a:t>8.05.2020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0B8E7B9-1DD6-40E7-8ABB-C96B00338DC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AB15BB9-4DC7-43BE-A317-2198B1A451AD}" type="datetimeFigureOut">
              <a:rPr lang="tr-TR" smtClean="0"/>
              <a:t>8.05.2020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0B8E7B9-1DD6-40E7-8ABB-C96B00338DC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AB15BB9-4DC7-43BE-A317-2198B1A451AD}" type="datetimeFigureOut">
              <a:rPr lang="tr-TR" smtClean="0"/>
              <a:t>8.05.2020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0B8E7B9-1DD6-40E7-8ABB-C96B00338DC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AB15BB9-4DC7-43BE-A317-2198B1A451AD}" type="datetimeFigureOut">
              <a:rPr lang="tr-TR" smtClean="0"/>
              <a:t>8.05.2020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0B8E7B9-1DD6-40E7-8ABB-C96B00338DC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AB15BB9-4DC7-43BE-A317-2198B1A451AD}" type="datetimeFigureOut">
              <a:rPr lang="tr-TR" smtClean="0"/>
              <a:t>8.05.2020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0B8E7B9-1DD6-40E7-8ABB-C96B00338DC8}"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15BB9-4DC7-43BE-A317-2198B1A451AD}" type="datetimeFigureOut">
              <a:rPr lang="tr-TR" smtClean="0"/>
              <a:t>8.05.2020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B8E7B9-1DD6-40E7-8ABB-C96B00338DC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00034" y="642918"/>
            <a:ext cx="7772400" cy="1785949"/>
          </a:xfrm>
        </p:spPr>
        <p:txBody>
          <a:bodyPr>
            <a:normAutofit/>
          </a:bodyPr>
          <a:lstStyle/>
          <a:p>
            <a:r>
              <a:rPr lang="tr-TR" sz="3200" b="1" dirty="0" smtClean="0">
                <a:solidFill>
                  <a:srgbClr val="FF0000"/>
                </a:solidFill>
              </a:rPr>
              <a:t>COVİD 19 PANDEMİSİNİN E-TİCARETE ETKİSİ</a:t>
            </a:r>
            <a:endParaRPr lang="tr-TR" sz="3200" b="1" dirty="0">
              <a:solidFill>
                <a:srgbClr val="FF0000"/>
              </a:solidFill>
            </a:endParaRPr>
          </a:p>
        </p:txBody>
      </p:sp>
      <p:sp>
        <p:nvSpPr>
          <p:cNvPr id="3" name="2 Alt Başlık"/>
          <p:cNvSpPr>
            <a:spLocks noGrp="1"/>
          </p:cNvSpPr>
          <p:nvPr>
            <p:ph type="subTitle" idx="1"/>
          </p:nvPr>
        </p:nvSpPr>
        <p:spPr>
          <a:xfrm>
            <a:off x="1371600" y="1928802"/>
            <a:ext cx="6400800" cy="4429156"/>
          </a:xfrm>
        </p:spPr>
        <p:txBody>
          <a:bodyPr>
            <a:noAutofit/>
          </a:bodyPr>
          <a:lstStyle/>
          <a:p>
            <a:r>
              <a:rPr lang="tr-TR" b="1" dirty="0" smtClean="0">
                <a:solidFill>
                  <a:srgbClr val="FF0000"/>
                </a:solidFill>
              </a:rPr>
              <a:t>VE </a:t>
            </a:r>
          </a:p>
          <a:p>
            <a:r>
              <a:rPr lang="tr-TR" b="1" dirty="0" smtClean="0">
                <a:solidFill>
                  <a:srgbClr val="FF0000"/>
                </a:solidFill>
              </a:rPr>
              <a:t>TEKNOLOJİNİN COVİD-19 PANDEMİSİNİN OLUMSUZ ETKİLERİNNİ YIKICI ETKİLERİ</a:t>
            </a:r>
          </a:p>
          <a:p>
            <a:endParaRPr lang="tr-TR" b="1" dirty="0">
              <a:solidFill>
                <a:srgbClr val="FF0000"/>
              </a:solidFill>
            </a:endParaRPr>
          </a:p>
          <a:p>
            <a:endParaRPr lang="tr-TR" b="1" dirty="0" smtClean="0">
              <a:solidFill>
                <a:srgbClr val="FF0000"/>
              </a:solidFill>
            </a:endParaRPr>
          </a:p>
          <a:p>
            <a:r>
              <a:rPr lang="tr-TR" sz="2000" b="1" dirty="0" smtClean="0">
                <a:solidFill>
                  <a:schemeClr val="tx1"/>
                </a:solidFill>
              </a:rPr>
              <a:t>Esra Yücel</a:t>
            </a:r>
          </a:p>
          <a:p>
            <a:r>
              <a:rPr lang="tr-TR" sz="2000" b="1" dirty="0" smtClean="0">
                <a:solidFill>
                  <a:schemeClr val="tx1"/>
                </a:solidFill>
              </a:rPr>
              <a:t>200001207</a:t>
            </a:r>
          </a:p>
          <a:p>
            <a:endParaRPr lang="tr-TR" b="1" dirty="0" smtClean="0">
              <a:solidFill>
                <a:srgbClr val="FF0000"/>
              </a:solidFill>
            </a:endParaRPr>
          </a:p>
          <a:p>
            <a:endParaRPr lang="tr-TR" b="1" dirty="0">
              <a:solidFill>
                <a:srgbClr val="FF0000"/>
              </a:solidFill>
            </a:endParaRPr>
          </a:p>
          <a:p>
            <a:endParaRPr lang="tr-TR" b="1" dirty="0" smtClean="0">
              <a:solidFill>
                <a:srgbClr val="FF0000"/>
              </a:solidFill>
            </a:endParaRPr>
          </a:p>
          <a:p>
            <a:endParaRPr lang="tr-TR" b="1" dirty="0">
              <a:solidFill>
                <a:srgbClr val="FF0000"/>
              </a:solidFill>
            </a:endParaRPr>
          </a:p>
          <a:p>
            <a:endParaRPr lang="tr-TR" b="1" dirty="0" smtClean="0">
              <a:solidFill>
                <a:srgbClr val="FF0000"/>
              </a:solidFill>
            </a:endParaRPr>
          </a:p>
          <a:p>
            <a:endParaRPr lang="tr-TR" b="1" dirty="0">
              <a:solidFill>
                <a:srgbClr val="FF0000"/>
              </a:solidFill>
            </a:endParaRPr>
          </a:p>
          <a:p>
            <a:endParaRPr lang="tr-TR" b="1" dirty="0" smtClean="0">
              <a:solidFill>
                <a:srgbClr val="FF0000"/>
              </a:solidFill>
            </a:endParaRPr>
          </a:p>
          <a:p>
            <a:endParaRPr lang="tr-TR" b="1" dirty="0">
              <a:solidFill>
                <a:srgbClr val="FF0000"/>
              </a:solidFill>
            </a:endParaRPr>
          </a:p>
          <a:p>
            <a:endParaRPr lang="tr-TR" b="1" dirty="0" smtClean="0">
              <a:solidFill>
                <a:srgbClr val="FF0000"/>
              </a:solidFill>
            </a:endParaRPr>
          </a:p>
          <a:p>
            <a:endParaRPr lang="tr-TR"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768997"/>
          </a:xfrm>
        </p:spPr>
        <p:txBody>
          <a:bodyPr>
            <a:normAutofit fontScale="62500" lnSpcReduction="20000"/>
          </a:bodyPr>
          <a:lstStyle/>
          <a:p>
            <a:r>
              <a:rPr lang="tr-TR" dirty="0" smtClean="0">
                <a:solidFill>
                  <a:srgbClr val="FF0000"/>
                </a:solidFill>
              </a:rPr>
              <a:t>Türkiye;</a:t>
            </a:r>
            <a:r>
              <a:rPr lang="tr-TR" dirty="0">
                <a:solidFill>
                  <a:srgbClr val="FF0000"/>
                </a:solidFill>
              </a:rPr>
              <a:t> </a:t>
            </a:r>
            <a:r>
              <a:rPr lang="tr-TR" dirty="0"/>
              <a:t>Sağlık  Bakanlığı tarafından </a:t>
            </a:r>
            <a:r>
              <a:rPr lang="tr-TR" dirty="0" err="1"/>
              <a:t>kovid</a:t>
            </a:r>
            <a:r>
              <a:rPr lang="tr-TR" dirty="0"/>
              <a:t>-19 için yerli tanı kiti geliştirildi. Yerli kaynaklarla üretilen </a:t>
            </a:r>
            <a:r>
              <a:rPr lang="tr-TR" dirty="0" err="1"/>
              <a:t>Kovid</a:t>
            </a:r>
            <a:r>
              <a:rPr lang="tr-TR" dirty="0"/>
              <a:t>-19 için geliştirilen tanı kiti, 90-120 dakika arasında sonuç vermektedir</a:t>
            </a:r>
            <a:r>
              <a:rPr lang="tr-TR" dirty="0" smtClean="0"/>
              <a:t>.</a:t>
            </a:r>
          </a:p>
          <a:p>
            <a:r>
              <a:rPr lang="tr-TR" dirty="0" err="1">
                <a:solidFill>
                  <a:srgbClr val="FF0000"/>
                </a:solidFill>
              </a:rPr>
              <a:t>Kovid</a:t>
            </a:r>
            <a:r>
              <a:rPr lang="tr-TR" dirty="0">
                <a:solidFill>
                  <a:srgbClr val="FF0000"/>
                </a:solidFill>
              </a:rPr>
              <a:t>-19 A</a:t>
            </a:r>
            <a:r>
              <a:rPr lang="tr-TR" dirty="0" smtClean="0">
                <a:solidFill>
                  <a:srgbClr val="FF0000"/>
                </a:solidFill>
              </a:rPr>
              <a:t>plikasyonu</a:t>
            </a:r>
          </a:p>
          <a:p>
            <a:pPr>
              <a:buNone/>
            </a:pPr>
            <a:r>
              <a:rPr lang="tr-TR" dirty="0"/>
              <a:t> </a:t>
            </a:r>
            <a:r>
              <a:rPr lang="tr-TR" dirty="0" smtClean="0"/>
              <a:t>      Bu </a:t>
            </a:r>
            <a:r>
              <a:rPr lang="tr-TR" dirty="0"/>
              <a:t>aplikasyon hem hastaların takibini , hem de kendi durumlarını anlık görebilecekleri bir sistemdir. Hastaların hareketliliği gördüğünde ise bir mesajla kendisini uyaran, evde izole olmasını hatırlatan ve devamında gerektiğinde emniyet kuvvetlerinin de devreye gireceği bir sistemdir.</a:t>
            </a:r>
          </a:p>
          <a:p>
            <a:r>
              <a:rPr lang="tr-TR" dirty="0">
                <a:solidFill>
                  <a:srgbClr val="FF0000"/>
                </a:solidFill>
              </a:rPr>
              <a:t>Hayat Eve Sığar Aplikasyonu </a:t>
            </a:r>
          </a:p>
          <a:p>
            <a:pPr>
              <a:buNone/>
            </a:pPr>
            <a:r>
              <a:rPr lang="tr-TR" dirty="0" smtClean="0"/>
              <a:t>      Hayat </a:t>
            </a:r>
            <a:r>
              <a:rPr lang="tr-TR" dirty="0"/>
              <a:t>Eve Sığar uygulamasıyla vatandaşların korona virüsünden korunması amaçlanıyor. korona risk haritası görevi gören uygulama sayesinde bireyler yakınlarındaki riskli bölgeleri öğrenebilecekler. Aynı zamanda harita üzerinde hastane, eczane, market zincirleri, metro ve duraklar gibi temel ihtiyaç noktalarına kolayca ulaşabilir, evde izolasyon, </a:t>
            </a:r>
            <a:r>
              <a:rPr lang="tr-TR" dirty="0" err="1"/>
              <a:t>enfekte</a:t>
            </a:r>
            <a:r>
              <a:rPr lang="tr-TR" dirty="0"/>
              <a:t> kişiler ve riskli bölgelerin yoğunluğuna bakabilecekler</a:t>
            </a:r>
            <a:endParaRPr lang="tr-TR" dirty="0" smtClean="0"/>
          </a:p>
          <a:p>
            <a:r>
              <a:rPr lang="tr-TR" dirty="0" smtClean="0">
                <a:solidFill>
                  <a:srgbClr val="FF0000"/>
                </a:solidFill>
              </a:rPr>
              <a:t>Hollanda;</a:t>
            </a:r>
            <a:r>
              <a:rPr lang="tr-TR" dirty="0">
                <a:solidFill>
                  <a:srgbClr val="FF0000"/>
                </a:solidFill>
              </a:rPr>
              <a:t> </a:t>
            </a:r>
            <a:r>
              <a:rPr lang="tr-TR" dirty="0" smtClean="0">
                <a:solidFill>
                  <a:srgbClr val="FF0000"/>
                </a:solidFill>
              </a:rPr>
              <a:t> </a:t>
            </a:r>
            <a:r>
              <a:rPr lang="tr-TR" dirty="0"/>
              <a:t>Rotterdam’daki </a:t>
            </a:r>
            <a:r>
              <a:rPr lang="tr-TR" dirty="0" err="1"/>
              <a:t>Erasmus</a:t>
            </a:r>
            <a:r>
              <a:rPr lang="tr-TR" dirty="0"/>
              <a:t> Medikal Merkezi ve </a:t>
            </a:r>
            <a:r>
              <a:rPr lang="tr-TR" dirty="0" err="1"/>
              <a:t>Utrecht’teki</a:t>
            </a:r>
            <a:r>
              <a:rPr lang="tr-TR" dirty="0"/>
              <a:t> tıp üniversitesinde çalışan Hollandalı bilim insanları </a:t>
            </a:r>
            <a:r>
              <a:rPr lang="tr-TR" dirty="0" err="1"/>
              <a:t>koronavirüsüne</a:t>
            </a:r>
            <a:r>
              <a:rPr lang="tr-TR" dirty="0"/>
              <a:t> karşı özel antikor geliştirmeyi başaran ilk kişiler </a:t>
            </a:r>
            <a:r>
              <a:rPr lang="tr-TR" dirty="0" smtClean="0"/>
              <a:t>oldu.</a:t>
            </a:r>
          </a:p>
          <a:p>
            <a:r>
              <a:rPr lang="tr-TR" dirty="0" smtClean="0"/>
              <a:t>Türkiye’de dahil olmak üzere bir çok ülke virüse etkili aşı çalışmalarına devam etmektedir.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268931"/>
          </a:xfrm>
        </p:spPr>
        <p:txBody>
          <a:bodyPr>
            <a:normAutofit fontScale="70000" lnSpcReduction="20000"/>
          </a:bodyPr>
          <a:lstStyle/>
          <a:p>
            <a:r>
              <a:rPr lang="tr-TR" dirty="0" smtClean="0"/>
              <a:t>Virüs ile birlikte eğitim ve iş hayatının aksamaması için bir çok ülkede eğitimler internet aracılığı ile online bir şekilde verilmeye başlandı.</a:t>
            </a:r>
          </a:p>
          <a:p>
            <a:r>
              <a:rPr lang="tr-TR" dirty="0" smtClean="0"/>
              <a:t>İş hayatında ise toplantılar,iş görev ve dağılımları yine internet aracılığı ile yapılmaya başlandı.</a:t>
            </a:r>
          </a:p>
          <a:p>
            <a:r>
              <a:rPr lang="tr-TR" dirty="0" smtClean="0"/>
              <a:t>Yine hayatımızda virüs ile birlikte aksayan bir başka husus sosyal yaşantımız.Virüs nedeni ile görüşemediğimiz yakınlarımız ile internet ve mobil cihazlar üzerinden görüşüp sosyalleşmeye başladık.</a:t>
            </a:r>
          </a:p>
          <a:p>
            <a:r>
              <a:rPr lang="tr-TR" dirty="0" smtClean="0"/>
              <a:t>Çeşitli yasaklar ve sokağa çıkamama nedenlerinden dolayı bir çok insan alışverişlerini internet aracılığı ile yapmaya başladı.</a:t>
            </a:r>
          </a:p>
          <a:p>
            <a:r>
              <a:rPr lang="tr-TR" dirty="0" smtClean="0"/>
              <a:t>Normal hayatımızda bile teknoloji yaşamımızı inanılmaz şekilde kolaylaştırırken böyle bir dönemde teknolojinin gerek sağlık gerek eğitim,iş,alışveriş,sosyal yaşam gibi bir çok alanda hayatımızı daha da kolaylaştırdığını ve hayatımızın her alanında olduğunu görüyoruz.</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5840435"/>
          </a:xfrm>
        </p:spPr>
        <p:txBody>
          <a:bodyPr>
            <a:normAutofit fontScale="92500"/>
          </a:bodyPr>
          <a:lstStyle/>
          <a:p>
            <a:r>
              <a:rPr lang="tr-TR" dirty="0" err="1" smtClean="0"/>
              <a:t>Covid</a:t>
            </a:r>
            <a:r>
              <a:rPr lang="tr-TR" dirty="0" smtClean="0"/>
              <a:t>-19 </a:t>
            </a:r>
            <a:r>
              <a:rPr lang="tr-TR" dirty="0" err="1" smtClean="0"/>
              <a:t>pandemisi</a:t>
            </a:r>
            <a:r>
              <a:rPr lang="tr-TR" dirty="0" smtClean="0"/>
              <a:t> ile birlikte insanlar olabildiğince fiziksel temastan kaçınmaya daha az sokağa çıkmaya başladılar.</a:t>
            </a:r>
          </a:p>
          <a:p>
            <a:r>
              <a:rPr lang="tr-TR" dirty="0" smtClean="0"/>
              <a:t>Bireylerin sağlığını daha fazla korumak için devletler sokağa çıkma yasağı ve karantina süreçlerini başlattı.</a:t>
            </a:r>
          </a:p>
          <a:p>
            <a:pPr>
              <a:buNone/>
            </a:pPr>
            <a:r>
              <a:rPr lang="tr-TR" dirty="0"/>
              <a:t> </a:t>
            </a:r>
            <a:r>
              <a:rPr lang="tr-TR" dirty="0" smtClean="0"/>
              <a:t>   Bu nedenlerden dolayı insanlar virüsten önceki dönemlerde alışverişlerini fiziksel olarak gerçekleştirirken virüsün yaşamımıza dahil olması ile birlikte bir çok insan </a:t>
            </a:r>
            <a:r>
              <a:rPr lang="tr-TR" dirty="0" err="1" smtClean="0"/>
              <a:t>alışverilerinin</a:t>
            </a:r>
            <a:r>
              <a:rPr lang="tr-TR" dirty="0" smtClean="0"/>
              <a:t> büyük bir kısmını internet üzerinden sanal market ve e-ticaret sayfalarından yapmaya başladı.</a:t>
            </a:r>
          </a:p>
          <a:p>
            <a:endParaRPr lang="tr-T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E-Ticaret Satış Oranları</a:t>
            </a:r>
            <a:endParaRPr lang="tr-TR" b="1" dirty="0">
              <a:solidFill>
                <a:srgbClr val="FF0000"/>
              </a:solidFill>
            </a:endParaRPr>
          </a:p>
        </p:txBody>
      </p:sp>
      <p:sp>
        <p:nvSpPr>
          <p:cNvPr id="3" name="2 İçerik Yer Tutucusu"/>
          <p:cNvSpPr>
            <a:spLocks noGrp="1"/>
          </p:cNvSpPr>
          <p:nvPr>
            <p:ph idx="1"/>
          </p:nvPr>
        </p:nvSpPr>
        <p:spPr/>
        <p:txBody>
          <a:bodyPr/>
          <a:lstStyle/>
          <a:p>
            <a:r>
              <a:rPr lang="tr-TR" dirty="0" smtClean="0"/>
              <a:t>Sanal market satışları  %60</a:t>
            </a:r>
          </a:p>
          <a:p>
            <a:r>
              <a:rPr lang="tr-TR" dirty="0" smtClean="0"/>
              <a:t>Kitap satışları   %25</a:t>
            </a:r>
          </a:p>
          <a:p>
            <a:r>
              <a:rPr lang="tr-TR" dirty="0" err="1" smtClean="0"/>
              <a:t>Puzzle</a:t>
            </a:r>
            <a:r>
              <a:rPr lang="tr-TR" dirty="0" smtClean="0"/>
              <a:t> satışları  %65</a:t>
            </a:r>
          </a:p>
          <a:p>
            <a:r>
              <a:rPr lang="tr-TR" dirty="0" smtClean="0"/>
              <a:t>Bitkisel ürünlerin satışları %45</a:t>
            </a:r>
          </a:p>
          <a:p>
            <a:r>
              <a:rPr lang="tr-TR" dirty="0" smtClean="0"/>
              <a:t>C vitamini satışları ise %85</a:t>
            </a:r>
          </a:p>
          <a:p>
            <a:pPr>
              <a:buNone/>
            </a:pPr>
            <a:r>
              <a:rPr lang="tr-TR" dirty="0"/>
              <a:t> </a:t>
            </a:r>
            <a:r>
              <a:rPr lang="tr-TR" dirty="0" smtClean="0"/>
              <a:t>   oranında artış göstermiştir.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197493"/>
          </a:xfrm>
        </p:spPr>
        <p:txBody>
          <a:bodyPr/>
          <a:lstStyle/>
          <a:p>
            <a:r>
              <a:rPr lang="tr-TR" dirty="0" smtClean="0"/>
              <a:t>Hijyen ürünleri grubunda ise virüsten önceki döneme göre satış oranlarında 2 kat artış yaşanmıştır.</a:t>
            </a:r>
          </a:p>
          <a:p>
            <a:r>
              <a:rPr lang="tr-TR" dirty="0" smtClean="0"/>
              <a:t>Bu grupta en çok satışı gerçekleşen ürünler ise tuvalet kağıdı,sabun,deterjan,eldiven,dezenfektan,</a:t>
            </a:r>
          </a:p>
          <a:p>
            <a:pPr>
              <a:buNone/>
            </a:pPr>
            <a:r>
              <a:rPr lang="tr-TR" dirty="0"/>
              <a:t> </a:t>
            </a:r>
            <a:r>
              <a:rPr lang="tr-TR" dirty="0" smtClean="0"/>
              <a:t>  </a:t>
            </a:r>
            <a:r>
              <a:rPr lang="tr-TR" dirty="0" smtClean="0"/>
              <a:t>maske ve kolonya oldu.</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Dezenfektan,kolonya ve maske ürünlerine o kadar çok talep </a:t>
            </a:r>
            <a:r>
              <a:rPr lang="tr-TR" dirty="0" err="1" smtClean="0"/>
              <a:t>gösterildiki</a:t>
            </a:r>
            <a:r>
              <a:rPr lang="tr-TR" dirty="0" smtClean="0"/>
              <a:t> stoklar zorlanır hale geldi.</a:t>
            </a:r>
          </a:p>
          <a:p>
            <a:pPr>
              <a:buNone/>
            </a:pPr>
            <a:r>
              <a:rPr lang="tr-TR" dirty="0" smtClean="0"/>
              <a:t>    Bu nedenlerden dolayı stokların yetişmesi için meslek liselerinde bu ürünlerin üretimine başlandı.</a:t>
            </a:r>
            <a:endParaRPr lang="tr-TR" dirty="0"/>
          </a:p>
        </p:txBody>
      </p:sp>
      <p:pic>
        <p:nvPicPr>
          <p:cNvPr id="2050" name="Picture 2"/>
          <p:cNvPicPr>
            <a:picLocks noChangeAspect="1" noChangeArrowheads="1"/>
          </p:cNvPicPr>
          <p:nvPr/>
        </p:nvPicPr>
        <p:blipFill>
          <a:blip r:embed="rId2"/>
          <a:srcRect/>
          <a:stretch>
            <a:fillRect/>
          </a:stretch>
        </p:blipFill>
        <p:spPr bwMode="auto">
          <a:xfrm>
            <a:off x="142844" y="428604"/>
            <a:ext cx="3429024" cy="2657475"/>
          </a:xfrm>
          <a:prstGeom prst="rect">
            <a:avLst/>
          </a:prstGeom>
          <a:noFill/>
          <a:ln w="9525">
            <a:noFill/>
            <a:miter lim="800000"/>
            <a:headEnd/>
            <a:tailEnd/>
          </a:ln>
          <a:effectLst/>
        </p:spPr>
      </p:pic>
      <p:pic>
        <p:nvPicPr>
          <p:cNvPr id="2052" name="Picture 4" descr="Hastane personelinden steril maske üretimi - Son Dakika"/>
          <p:cNvPicPr>
            <a:picLocks noChangeAspect="1" noChangeArrowheads="1"/>
          </p:cNvPicPr>
          <p:nvPr/>
        </p:nvPicPr>
        <p:blipFill>
          <a:blip r:embed="rId3"/>
          <a:srcRect/>
          <a:stretch>
            <a:fillRect/>
          </a:stretch>
        </p:blipFill>
        <p:spPr bwMode="auto">
          <a:xfrm>
            <a:off x="0" y="3143248"/>
            <a:ext cx="3571900" cy="200919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solidFill>
                  <a:srgbClr val="FF0000"/>
                </a:solidFill>
              </a:rPr>
              <a:t>We</a:t>
            </a:r>
            <a:r>
              <a:rPr lang="tr-TR" b="1" dirty="0" smtClean="0">
                <a:solidFill>
                  <a:srgbClr val="FF0000"/>
                </a:solidFill>
              </a:rPr>
              <a:t> </a:t>
            </a:r>
            <a:r>
              <a:rPr lang="tr-TR" b="1" dirty="0" err="1" smtClean="0">
                <a:solidFill>
                  <a:srgbClr val="FF0000"/>
                </a:solidFill>
              </a:rPr>
              <a:t>Are</a:t>
            </a:r>
            <a:r>
              <a:rPr lang="tr-TR" b="1" dirty="0" smtClean="0">
                <a:solidFill>
                  <a:srgbClr val="FF0000"/>
                </a:solidFill>
              </a:rPr>
              <a:t> </a:t>
            </a:r>
            <a:r>
              <a:rPr lang="tr-TR" b="1" dirty="0" err="1" smtClean="0">
                <a:solidFill>
                  <a:srgbClr val="FF0000"/>
                </a:solidFill>
              </a:rPr>
              <a:t>Social</a:t>
            </a:r>
            <a:r>
              <a:rPr lang="tr-TR" b="1" dirty="0" smtClean="0">
                <a:solidFill>
                  <a:srgbClr val="FF0000"/>
                </a:solidFill>
              </a:rPr>
              <a:t> 2020 Araştırması</a:t>
            </a:r>
            <a:endParaRPr lang="tr-TR" b="1" dirty="0">
              <a:solidFill>
                <a:srgbClr val="FF0000"/>
              </a:solidFill>
            </a:endParaRPr>
          </a:p>
        </p:txBody>
      </p:sp>
      <p:sp>
        <p:nvSpPr>
          <p:cNvPr id="3" name="2 İçerik Yer Tutucusu"/>
          <p:cNvSpPr>
            <a:spLocks noGrp="1"/>
          </p:cNvSpPr>
          <p:nvPr>
            <p:ph idx="1"/>
          </p:nvPr>
        </p:nvSpPr>
        <p:spPr/>
        <p:txBody>
          <a:bodyPr/>
          <a:lstStyle/>
          <a:p>
            <a:r>
              <a:rPr lang="tr-TR" dirty="0" smtClean="0"/>
              <a:t>4.54 milyar kişi internet kullanıcısı buda dünya nüfusunun sadece %59 u demek</a:t>
            </a:r>
          </a:p>
          <a:p>
            <a:r>
              <a:rPr lang="tr-TR" dirty="0" smtClean="0"/>
              <a:t>3.80 milyar kişi sosyal medya kullanıcısı var buda dünya nüfusunun %49 u demek </a:t>
            </a:r>
          </a:p>
          <a:p>
            <a:r>
              <a:rPr lang="tr-TR" dirty="0" smtClean="0"/>
              <a:t>5.19 milyar kişi mobil kullanıcı buda dünya nüfusunun sadece %67 sini oluşturmaktadır.</a:t>
            </a:r>
          </a:p>
          <a:p>
            <a:endParaRPr lang="tr-T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lstStyle/>
          <a:p>
            <a:pPr>
              <a:buNone/>
            </a:pPr>
            <a:r>
              <a:rPr lang="tr-TR" dirty="0"/>
              <a:t> </a:t>
            </a:r>
            <a:r>
              <a:rPr lang="tr-TR" dirty="0" smtClean="0"/>
              <a:t>   Teknoloji ile birlikte hayatımıza giren internet,mobil cihazlar,sosyal medya ve reklamlarında aracılığı ile e-ticaret sektörü giderek büyüyen ve gelişen sektörler arasındaydı.</a:t>
            </a:r>
            <a:r>
              <a:rPr lang="tr-TR" dirty="0" err="1" smtClean="0"/>
              <a:t>Covid</a:t>
            </a:r>
            <a:r>
              <a:rPr lang="tr-TR" dirty="0" smtClean="0"/>
              <a:t> 19 virüsü ile birlikte zaten büyüme </a:t>
            </a:r>
            <a:r>
              <a:rPr lang="tr-TR" dirty="0" err="1" smtClean="0"/>
              <a:t>açısındanhızlı</a:t>
            </a:r>
            <a:r>
              <a:rPr lang="tr-TR" dirty="0" smtClean="0"/>
              <a:t> bir ivme yakalayan bu sektörün daha da büyümesine neden </a:t>
            </a:r>
            <a:r>
              <a:rPr lang="tr-TR" dirty="0" err="1" smtClean="0"/>
              <a:t>olmuştıur</a:t>
            </a:r>
            <a:r>
              <a:rPr lang="tr-TR" dirty="0" smtClean="0"/>
              <a:t>.</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normAutofit/>
          </a:bodyPr>
          <a:lstStyle/>
          <a:p>
            <a:r>
              <a:rPr lang="tr-TR" dirty="0" smtClean="0"/>
              <a:t>Böyle bir dönemde birçok sektörde insanlar işçilerini çıkarmak zorunda kalırken e-ticaret sektöründe stokların yetişememesinden kaynaklı işçi alımları gerçekleştirildi ve durum sektördeki istihdamı arttırmış oldu.</a:t>
            </a:r>
          </a:p>
          <a:p>
            <a:r>
              <a:rPr lang="tr-TR" dirty="0" smtClean="0"/>
              <a:t>Sonuç olarak bir çok firma virüsün etlilerinden olumsuz etkilenip firmalarını dahi kapatıp zarar ederken e-ticaret sektörü sektörler arasından bu virüsten olumlu anlamda en çok etkilenen ve kara geçen sektör olmuştur.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rgbClr val="FF0000"/>
                </a:solidFill>
              </a:rPr>
              <a:t>TEKNOLOJİNİN COVİD-19 PANDEMİSİNİN OLUMSUZ ETKİLERİNİ YIKICI ETKİLERİ</a:t>
            </a:r>
            <a:endParaRPr lang="tr-TR" sz="3200" b="1" dirty="0">
              <a:solidFill>
                <a:srgbClr val="FF0000"/>
              </a:solidFill>
            </a:endParaRPr>
          </a:p>
        </p:txBody>
      </p:sp>
      <p:sp>
        <p:nvSpPr>
          <p:cNvPr id="3" name="2 İçerik Yer Tutucusu"/>
          <p:cNvSpPr>
            <a:spLocks noGrp="1"/>
          </p:cNvSpPr>
          <p:nvPr>
            <p:ph idx="1"/>
          </p:nvPr>
        </p:nvSpPr>
        <p:spPr/>
        <p:txBody>
          <a:bodyPr>
            <a:noAutofit/>
          </a:bodyPr>
          <a:lstStyle/>
          <a:p>
            <a:r>
              <a:rPr lang="tr-TR" sz="2800" dirty="0" smtClean="0"/>
              <a:t>Biliyoruz ki geçmişten bu güne teknoloji insan hayatını ciddi anlamda kolaylaştıran ve fayda sağlayan bir faktör olmuştur.Peki ya böyle bir dönemde ülkeler neler yapmış bir inceleyelim;</a:t>
            </a:r>
          </a:p>
          <a:p>
            <a:r>
              <a:rPr lang="tr-TR" sz="2800" dirty="0" smtClean="0"/>
              <a:t>Çin;</a:t>
            </a:r>
            <a:r>
              <a:rPr lang="tr-TR" sz="2800" dirty="0"/>
              <a:t> ; AI odaklı çalışmalar gerçekleştiren </a:t>
            </a:r>
            <a:r>
              <a:rPr lang="tr-TR" sz="2800" dirty="0" err="1"/>
              <a:t>Beijing</a:t>
            </a:r>
            <a:r>
              <a:rPr lang="tr-TR" sz="2800" dirty="0"/>
              <a:t> merkezli bir start-</a:t>
            </a:r>
            <a:r>
              <a:rPr lang="tr-TR" sz="2800" dirty="0" err="1"/>
              <a:t>up</a:t>
            </a:r>
            <a:r>
              <a:rPr lang="tr-TR" sz="2800" dirty="0"/>
              <a:t> olan </a:t>
            </a:r>
            <a:r>
              <a:rPr lang="tr-TR" sz="2800" dirty="0" err="1"/>
              <a:t>Infervision</a:t>
            </a:r>
            <a:r>
              <a:rPr lang="tr-TR" sz="2800" dirty="0"/>
              <a:t> geliştirdiği yapay zeka tabanlı çözüm ile hastalığın etkili bir şekilde tespit edilip izlenmesine olanak sağlayan bir sistem geliştirdi. Teşhis hızını artıran bu çözüm sayesinde, hastanelerde artan paniğin azaltılması da sağlanmaktadır. </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507</Words>
  <Application>Microsoft Office PowerPoint</Application>
  <PresentationFormat>Ekran Gösterisi (4:3)</PresentationFormat>
  <Paragraphs>52</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COVİD 19 PANDEMİSİNİN E-TİCARETE ETKİSİ</vt:lpstr>
      <vt:lpstr>Slayt 2</vt:lpstr>
      <vt:lpstr>E-Ticaret Satış Oranları</vt:lpstr>
      <vt:lpstr>Slayt 4</vt:lpstr>
      <vt:lpstr>Slayt 5</vt:lpstr>
      <vt:lpstr>We Are Social 2020 Araştırması</vt:lpstr>
      <vt:lpstr>Slayt 7</vt:lpstr>
      <vt:lpstr>Slayt 8</vt:lpstr>
      <vt:lpstr>TEKNOLOJİNİN COVİD-19 PANDEMİSİNİN OLUMSUZ ETKİLERİNİ YIKICI ETKİLERİ</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19 PANDEMİSİNİN E-TİCARETE ETKİSİ</dc:title>
  <dc:creator>Windows Kullanıcısı</dc:creator>
  <cp:lastModifiedBy>Windows Kullanıcısı</cp:lastModifiedBy>
  <cp:revision>6</cp:revision>
  <dcterms:created xsi:type="dcterms:W3CDTF">2020-05-07T21:47:45Z</dcterms:created>
  <dcterms:modified xsi:type="dcterms:W3CDTF">2020-05-07T22:47:02Z</dcterms:modified>
</cp:coreProperties>
</file>