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AC25D4-0DD6-4705-BCCB-A365DA1FB0F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tr-TR"/>
        </a:p>
      </dgm:t>
    </dgm:pt>
    <dgm:pt modelId="{42942C2E-6555-4074-B88C-7FFFB0B3BE41}">
      <dgm:prSet phldrT="[Metin]"/>
      <dgm:spPr/>
      <dgm:t>
        <a:bodyPr/>
        <a:lstStyle/>
        <a:p>
          <a:r>
            <a:rPr lang="tr-TR" dirty="0"/>
            <a:t> Kamplaşma &amp; Gruplaşma </a:t>
          </a:r>
        </a:p>
      </dgm:t>
    </dgm:pt>
    <dgm:pt modelId="{1A3D13BE-F181-4D7F-B4A6-8C481B2B8B19}" type="parTrans" cxnId="{FE4D4BA7-B46C-4D87-85C5-2249EE2D0F58}">
      <dgm:prSet/>
      <dgm:spPr/>
      <dgm:t>
        <a:bodyPr/>
        <a:lstStyle/>
        <a:p>
          <a:endParaRPr lang="tr-TR"/>
        </a:p>
      </dgm:t>
    </dgm:pt>
    <dgm:pt modelId="{4DB8B67A-A569-4AC3-9A53-5A0190A430C3}" type="sibTrans" cxnId="{FE4D4BA7-B46C-4D87-85C5-2249EE2D0F58}">
      <dgm:prSet/>
      <dgm:spPr/>
      <dgm:t>
        <a:bodyPr/>
        <a:lstStyle/>
        <a:p>
          <a:endParaRPr lang="tr-TR"/>
        </a:p>
      </dgm:t>
    </dgm:pt>
    <dgm:pt modelId="{C7DC707E-5D04-49EA-B70E-169BF5F8A90C}">
      <dgm:prSet phldrT="[Metin]"/>
      <dgm:spPr/>
      <dgm:t>
        <a:bodyPr/>
        <a:lstStyle/>
        <a:p>
          <a:r>
            <a:rPr lang="tr-TR" dirty="0"/>
            <a:t>Artan çatışma, kuralsızlık &amp; travma</a:t>
          </a:r>
        </a:p>
      </dgm:t>
    </dgm:pt>
    <dgm:pt modelId="{C8AA3E4B-49BE-434A-94D3-1A53C3B4E0FE}" type="parTrans" cxnId="{7BE20DF8-ED3C-4255-BB75-757157E33205}">
      <dgm:prSet/>
      <dgm:spPr/>
      <dgm:t>
        <a:bodyPr/>
        <a:lstStyle/>
        <a:p>
          <a:endParaRPr lang="tr-TR"/>
        </a:p>
      </dgm:t>
    </dgm:pt>
    <dgm:pt modelId="{22EAD93C-8BEC-480B-B583-7A7CE6E8B9CD}" type="sibTrans" cxnId="{7BE20DF8-ED3C-4255-BB75-757157E33205}">
      <dgm:prSet/>
      <dgm:spPr/>
      <dgm:t>
        <a:bodyPr/>
        <a:lstStyle/>
        <a:p>
          <a:endParaRPr lang="tr-TR"/>
        </a:p>
      </dgm:t>
    </dgm:pt>
    <dgm:pt modelId="{06FC6246-5BDE-425D-A4D2-F3C73CE2FAF6}">
      <dgm:prSet phldrT="[Metin]"/>
      <dgm:spPr/>
      <dgm:t>
        <a:bodyPr/>
        <a:lstStyle/>
        <a:p>
          <a:r>
            <a:rPr lang="tr-TR" dirty="0"/>
            <a:t>Düş kırıklıkları / Öfke / ölçüsüz beklentiler  </a:t>
          </a:r>
        </a:p>
      </dgm:t>
    </dgm:pt>
    <dgm:pt modelId="{57C53902-4F7B-481D-83D0-CD11BFD23514}" type="parTrans" cxnId="{E5D0B161-F056-4849-B1E7-C5B367F314AC}">
      <dgm:prSet/>
      <dgm:spPr/>
      <dgm:t>
        <a:bodyPr/>
        <a:lstStyle/>
        <a:p>
          <a:endParaRPr lang="tr-TR"/>
        </a:p>
      </dgm:t>
    </dgm:pt>
    <dgm:pt modelId="{FBB19BF4-1901-4BFC-89DF-58A15A862E1B}" type="sibTrans" cxnId="{E5D0B161-F056-4849-B1E7-C5B367F314AC}">
      <dgm:prSet/>
      <dgm:spPr/>
      <dgm:t>
        <a:bodyPr/>
        <a:lstStyle/>
        <a:p>
          <a:endParaRPr lang="tr-TR"/>
        </a:p>
      </dgm:t>
    </dgm:pt>
    <dgm:pt modelId="{8F39F4FA-EC84-4C2C-88D4-12EE6C1CB2A6}">
      <dgm:prSet phldrT="[Metin]"/>
      <dgm:spPr/>
      <dgm:t>
        <a:bodyPr/>
        <a:lstStyle/>
        <a:p>
          <a:r>
            <a:rPr lang="tr-TR" dirty="0"/>
            <a:t>Gelişimsel sorunlar &amp; bağımlılık </a:t>
          </a:r>
        </a:p>
      </dgm:t>
    </dgm:pt>
    <dgm:pt modelId="{22CBE3C3-EE07-4D94-A0BD-E0AE09AE6B24}" type="parTrans" cxnId="{FD8D1172-EF48-4469-A844-F28EFD962253}">
      <dgm:prSet/>
      <dgm:spPr/>
      <dgm:t>
        <a:bodyPr/>
        <a:lstStyle/>
        <a:p>
          <a:endParaRPr lang="tr-TR"/>
        </a:p>
      </dgm:t>
    </dgm:pt>
    <dgm:pt modelId="{48829590-79B7-4898-85C5-A93E60AAF556}" type="sibTrans" cxnId="{FD8D1172-EF48-4469-A844-F28EFD962253}">
      <dgm:prSet/>
      <dgm:spPr/>
      <dgm:t>
        <a:bodyPr/>
        <a:lstStyle/>
        <a:p>
          <a:endParaRPr lang="tr-TR"/>
        </a:p>
      </dgm:t>
    </dgm:pt>
    <dgm:pt modelId="{E7E8E45A-AA41-4F47-BEFC-CE65E3BF4AB4}">
      <dgm:prSet phldrT="[Metin]"/>
      <dgm:spPr/>
      <dgm:t>
        <a:bodyPr/>
        <a:lstStyle/>
        <a:p>
          <a:r>
            <a:rPr lang="tr-TR" dirty="0"/>
            <a:t>Kahraman (!) üretimi</a:t>
          </a:r>
        </a:p>
      </dgm:t>
    </dgm:pt>
    <dgm:pt modelId="{D5823C8E-5395-4DAD-B3BB-465C9C21255C}" type="parTrans" cxnId="{1BF1C7F2-6ABD-4606-964C-473ACCD9727D}">
      <dgm:prSet/>
      <dgm:spPr/>
      <dgm:t>
        <a:bodyPr/>
        <a:lstStyle/>
        <a:p>
          <a:endParaRPr lang="tr-TR"/>
        </a:p>
      </dgm:t>
    </dgm:pt>
    <dgm:pt modelId="{858B6585-168F-42FD-9586-CA849F8A7BD8}" type="sibTrans" cxnId="{1BF1C7F2-6ABD-4606-964C-473ACCD9727D}">
      <dgm:prSet/>
      <dgm:spPr/>
      <dgm:t>
        <a:bodyPr/>
        <a:lstStyle/>
        <a:p>
          <a:endParaRPr lang="tr-TR"/>
        </a:p>
      </dgm:t>
    </dgm:pt>
    <dgm:pt modelId="{80E1E64A-E304-4912-9328-A19BFD33E87B}">
      <dgm:prSet phldrT="[Metin]"/>
      <dgm:spPr/>
      <dgm:t>
        <a:bodyPr/>
        <a:lstStyle/>
        <a:p>
          <a:r>
            <a:rPr lang="tr-TR" dirty="0"/>
            <a:t>Çatışma çözme yetersizliği</a:t>
          </a:r>
        </a:p>
      </dgm:t>
    </dgm:pt>
    <dgm:pt modelId="{74E65E1D-4CF7-4E10-A156-339014EA7280}" type="parTrans" cxnId="{A7A80FD1-A26D-4E72-9FEB-02461FB6CD19}">
      <dgm:prSet/>
      <dgm:spPr/>
      <dgm:t>
        <a:bodyPr/>
        <a:lstStyle/>
        <a:p>
          <a:endParaRPr lang="tr-TR"/>
        </a:p>
      </dgm:t>
    </dgm:pt>
    <dgm:pt modelId="{CEA26FD9-C1AA-44AB-BAE1-C31B53A61907}" type="sibTrans" cxnId="{A7A80FD1-A26D-4E72-9FEB-02461FB6CD19}">
      <dgm:prSet/>
      <dgm:spPr/>
      <dgm:t>
        <a:bodyPr/>
        <a:lstStyle/>
        <a:p>
          <a:endParaRPr lang="tr-TR"/>
        </a:p>
      </dgm:t>
    </dgm:pt>
    <dgm:pt modelId="{A198B8D4-B092-4E18-BF09-4D5EE10A69A0}">
      <dgm:prSet phldrT="[Metin]"/>
      <dgm:spPr/>
      <dgm:t>
        <a:bodyPr/>
        <a:lstStyle/>
        <a:p>
          <a:r>
            <a:rPr lang="tr-TR" dirty="0"/>
            <a:t>Çocuk Yetiştirme Pratikleri: </a:t>
          </a:r>
        </a:p>
        <a:p>
          <a:r>
            <a:rPr lang="tr-TR" dirty="0"/>
            <a:t>İrrasyonel &amp; duygusal</a:t>
          </a:r>
        </a:p>
      </dgm:t>
    </dgm:pt>
    <dgm:pt modelId="{C8713CD9-71DF-4633-B5FD-DABB68110E3A}" type="sibTrans" cxnId="{8FBDDD8E-0617-4124-AB31-B3B93024FA7E}">
      <dgm:prSet/>
      <dgm:spPr/>
      <dgm:t>
        <a:bodyPr/>
        <a:lstStyle/>
        <a:p>
          <a:endParaRPr lang="tr-TR"/>
        </a:p>
      </dgm:t>
    </dgm:pt>
    <dgm:pt modelId="{C800CA24-B2A4-48F6-A523-A0BE428FCC50}" type="parTrans" cxnId="{8FBDDD8E-0617-4124-AB31-B3B93024FA7E}">
      <dgm:prSet/>
      <dgm:spPr/>
      <dgm:t>
        <a:bodyPr/>
        <a:lstStyle/>
        <a:p>
          <a:endParaRPr lang="tr-TR"/>
        </a:p>
      </dgm:t>
    </dgm:pt>
    <dgm:pt modelId="{957711DF-DCA6-45FF-943D-22B49C395A31}">
      <dgm:prSet phldrT="[Metin]"/>
      <dgm:spPr/>
      <dgm:t>
        <a:bodyPr/>
        <a:lstStyle/>
        <a:p>
          <a:r>
            <a:rPr lang="tr-TR" dirty="0"/>
            <a:t>Nefret/aşağılama dili</a:t>
          </a:r>
        </a:p>
      </dgm:t>
    </dgm:pt>
    <dgm:pt modelId="{C6542F34-6E78-4F5F-96D5-90D837D6332E}" type="parTrans" cxnId="{4CDA9A12-B858-4780-957E-CB8F3BEE5ED2}">
      <dgm:prSet/>
      <dgm:spPr/>
      <dgm:t>
        <a:bodyPr/>
        <a:lstStyle/>
        <a:p>
          <a:endParaRPr lang="tr-TR"/>
        </a:p>
      </dgm:t>
    </dgm:pt>
    <dgm:pt modelId="{10450171-D5D8-4C0E-9EAE-77B840AD697B}" type="sibTrans" cxnId="{4CDA9A12-B858-4780-957E-CB8F3BEE5ED2}">
      <dgm:prSet/>
      <dgm:spPr/>
      <dgm:t>
        <a:bodyPr/>
        <a:lstStyle/>
        <a:p>
          <a:endParaRPr lang="tr-TR"/>
        </a:p>
      </dgm:t>
    </dgm:pt>
    <dgm:pt modelId="{D863894F-B8C6-44C6-9EBF-E8B92758B984}">
      <dgm:prSet phldrT="[Metin]"/>
      <dgm:spPr/>
      <dgm:t>
        <a:bodyPr/>
        <a:lstStyle/>
        <a:p>
          <a:r>
            <a:rPr lang="tr-TR" dirty="0"/>
            <a:t>Güvensizlik/ özgüvensizlik</a:t>
          </a:r>
        </a:p>
      </dgm:t>
    </dgm:pt>
    <dgm:pt modelId="{8C16A0A9-0663-4E7D-ABBA-5F74691A592E}" type="parTrans" cxnId="{58DC5693-30A9-4200-85CA-CF0BDBBA028E}">
      <dgm:prSet/>
      <dgm:spPr/>
      <dgm:t>
        <a:bodyPr/>
        <a:lstStyle/>
        <a:p>
          <a:endParaRPr lang="tr-TR"/>
        </a:p>
      </dgm:t>
    </dgm:pt>
    <dgm:pt modelId="{AA5173AC-7D27-4145-AB2B-372E0096C39C}" type="sibTrans" cxnId="{58DC5693-30A9-4200-85CA-CF0BDBBA028E}">
      <dgm:prSet/>
      <dgm:spPr/>
      <dgm:t>
        <a:bodyPr/>
        <a:lstStyle/>
        <a:p>
          <a:endParaRPr lang="tr-TR"/>
        </a:p>
      </dgm:t>
    </dgm:pt>
    <dgm:pt modelId="{AB6594AC-7C2E-4079-B9F6-5697D3353166}" type="pres">
      <dgm:prSet presAssocID="{CAAC25D4-0DD6-4705-BCCB-A365DA1FB0F0}" presName="cycle" presStyleCnt="0">
        <dgm:presLayoutVars>
          <dgm:dir/>
          <dgm:resizeHandles val="exact"/>
        </dgm:presLayoutVars>
      </dgm:prSet>
      <dgm:spPr/>
      <dgm:t>
        <a:bodyPr/>
        <a:lstStyle/>
        <a:p>
          <a:endParaRPr lang="tr-TR"/>
        </a:p>
      </dgm:t>
    </dgm:pt>
    <dgm:pt modelId="{FF27960A-8EA2-45FC-A563-9920C1C61254}" type="pres">
      <dgm:prSet presAssocID="{80E1E64A-E304-4912-9328-A19BFD33E87B}" presName="node" presStyleLbl="node1" presStyleIdx="0" presStyleCnt="9" custRadScaleRad="100132" custRadScaleInc="-8028">
        <dgm:presLayoutVars>
          <dgm:bulletEnabled val="1"/>
        </dgm:presLayoutVars>
      </dgm:prSet>
      <dgm:spPr/>
      <dgm:t>
        <a:bodyPr/>
        <a:lstStyle/>
        <a:p>
          <a:endParaRPr lang="tr-TR"/>
        </a:p>
      </dgm:t>
    </dgm:pt>
    <dgm:pt modelId="{74D03655-4B09-4605-9AF1-FB128282E181}" type="pres">
      <dgm:prSet presAssocID="{CEA26FD9-C1AA-44AB-BAE1-C31B53A61907}" presName="sibTrans" presStyleLbl="sibTrans2D1" presStyleIdx="0" presStyleCnt="9"/>
      <dgm:spPr/>
      <dgm:t>
        <a:bodyPr/>
        <a:lstStyle/>
        <a:p>
          <a:endParaRPr lang="tr-TR"/>
        </a:p>
      </dgm:t>
    </dgm:pt>
    <dgm:pt modelId="{39681117-66F0-4280-8B97-57E0B1FFC503}" type="pres">
      <dgm:prSet presAssocID="{CEA26FD9-C1AA-44AB-BAE1-C31B53A61907}" presName="connectorText" presStyleLbl="sibTrans2D1" presStyleIdx="0" presStyleCnt="9"/>
      <dgm:spPr/>
      <dgm:t>
        <a:bodyPr/>
        <a:lstStyle/>
        <a:p>
          <a:endParaRPr lang="tr-TR"/>
        </a:p>
      </dgm:t>
    </dgm:pt>
    <dgm:pt modelId="{6FC7C83B-6117-404B-9722-CF666ED1FC39}" type="pres">
      <dgm:prSet presAssocID="{42942C2E-6555-4074-B88C-7FFFB0B3BE41}" presName="node" presStyleLbl="node1" presStyleIdx="1" presStyleCnt="9" custRadScaleRad="105198" custRadScaleInc="13695">
        <dgm:presLayoutVars>
          <dgm:bulletEnabled val="1"/>
        </dgm:presLayoutVars>
      </dgm:prSet>
      <dgm:spPr/>
      <dgm:t>
        <a:bodyPr/>
        <a:lstStyle/>
        <a:p>
          <a:endParaRPr lang="tr-TR"/>
        </a:p>
      </dgm:t>
    </dgm:pt>
    <dgm:pt modelId="{F86FE6B7-1FEB-4FE3-BF71-CAC31F268253}" type="pres">
      <dgm:prSet presAssocID="{4DB8B67A-A569-4AC3-9A53-5A0190A430C3}" presName="sibTrans" presStyleLbl="sibTrans2D1" presStyleIdx="1" presStyleCnt="9"/>
      <dgm:spPr/>
      <dgm:t>
        <a:bodyPr/>
        <a:lstStyle/>
        <a:p>
          <a:endParaRPr lang="tr-TR"/>
        </a:p>
      </dgm:t>
    </dgm:pt>
    <dgm:pt modelId="{9EDEB89A-F604-4E9A-9E52-F841276DEA62}" type="pres">
      <dgm:prSet presAssocID="{4DB8B67A-A569-4AC3-9A53-5A0190A430C3}" presName="connectorText" presStyleLbl="sibTrans2D1" presStyleIdx="1" presStyleCnt="9"/>
      <dgm:spPr/>
      <dgm:t>
        <a:bodyPr/>
        <a:lstStyle/>
        <a:p>
          <a:endParaRPr lang="tr-TR"/>
        </a:p>
      </dgm:t>
    </dgm:pt>
    <dgm:pt modelId="{0D3A5EA9-822D-4B95-AB66-14C77038800E}" type="pres">
      <dgm:prSet presAssocID="{D863894F-B8C6-44C6-9EBF-E8B92758B984}" presName="node" presStyleLbl="node1" presStyleIdx="2" presStyleCnt="9" custRadScaleRad="89758" custRadScaleInc="38868">
        <dgm:presLayoutVars>
          <dgm:bulletEnabled val="1"/>
        </dgm:presLayoutVars>
      </dgm:prSet>
      <dgm:spPr/>
      <dgm:t>
        <a:bodyPr/>
        <a:lstStyle/>
        <a:p>
          <a:endParaRPr lang="tr-TR"/>
        </a:p>
      </dgm:t>
    </dgm:pt>
    <dgm:pt modelId="{5E20C7CD-2C55-46EF-83FC-BE177A835BE5}" type="pres">
      <dgm:prSet presAssocID="{AA5173AC-7D27-4145-AB2B-372E0096C39C}" presName="sibTrans" presStyleLbl="sibTrans2D1" presStyleIdx="2" presStyleCnt="9"/>
      <dgm:spPr/>
      <dgm:t>
        <a:bodyPr/>
        <a:lstStyle/>
        <a:p>
          <a:endParaRPr lang="tr-TR"/>
        </a:p>
      </dgm:t>
    </dgm:pt>
    <dgm:pt modelId="{A1FA204C-6910-4D1C-874A-9FD39EA1AB1E}" type="pres">
      <dgm:prSet presAssocID="{AA5173AC-7D27-4145-AB2B-372E0096C39C}" presName="connectorText" presStyleLbl="sibTrans2D1" presStyleIdx="2" presStyleCnt="9"/>
      <dgm:spPr/>
      <dgm:t>
        <a:bodyPr/>
        <a:lstStyle/>
        <a:p>
          <a:endParaRPr lang="tr-TR"/>
        </a:p>
      </dgm:t>
    </dgm:pt>
    <dgm:pt modelId="{CBE197CF-E50D-4123-B6FB-3F7801586454}" type="pres">
      <dgm:prSet presAssocID="{957711DF-DCA6-45FF-943D-22B49C395A31}" presName="node" presStyleLbl="node1" presStyleIdx="3" presStyleCnt="9" custRadScaleRad="98954" custRadScaleInc="57329">
        <dgm:presLayoutVars>
          <dgm:bulletEnabled val="1"/>
        </dgm:presLayoutVars>
      </dgm:prSet>
      <dgm:spPr/>
      <dgm:t>
        <a:bodyPr/>
        <a:lstStyle/>
        <a:p>
          <a:endParaRPr lang="tr-TR"/>
        </a:p>
      </dgm:t>
    </dgm:pt>
    <dgm:pt modelId="{1ABDA929-B564-448C-A58B-08D3EBAA8F15}" type="pres">
      <dgm:prSet presAssocID="{10450171-D5D8-4C0E-9EAE-77B840AD697B}" presName="sibTrans" presStyleLbl="sibTrans2D1" presStyleIdx="3" presStyleCnt="9"/>
      <dgm:spPr/>
      <dgm:t>
        <a:bodyPr/>
        <a:lstStyle/>
        <a:p>
          <a:endParaRPr lang="tr-TR"/>
        </a:p>
      </dgm:t>
    </dgm:pt>
    <dgm:pt modelId="{3CEFA399-46F4-4784-A2EB-1655B970C9DC}" type="pres">
      <dgm:prSet presAssocID="{10450171-D5D8-4C0E-9EAE-77B840AD697B}" presName="connectorText" presStyleLbl="sibTrans2D1" presStyleIdx="3" presStyleCnt="9"/>
      <dgm:spPr/>
      <dgm:t>
        <a:bodyPr/>
        <a:lstStyle/>
        <a:p>
          <a:endParaRPr lang="tr-TR"/>
        </a:p>
      </dgm:t>
    </dgm:pt>
    <dgm:pt modelId="{D51E76F3-2B11-4042-A473-B664FA35C01C}" type="pres">
      <dgm:prSet presAssocID="{E7E8E45A-AA41-4F47-BEFC-CE65E3BF4AB4}" presName="node" presStyleLbl="node1" presStyleIdx="4" presStyleCnt="9" custRadScaleRad="91450" custRadScaleInc="115999">
        <dgm:presLayoutVars>
          <dgm:bulletEnabled val="1"/>
        </dgm:presLayoutVars>
      </dgm:prSet>
      <dgm:spPr/>
      <dgm:t>
        <a:bodyPr/>
        <a:lstStyle/>
        <a:p>
          <a:endParaRPr lang="tr-TR"/>
        </a:p>
      </dgm:t>
    </dgm:pt>
    <dgm:pt modelId="{E4B7B4C6-D64F-4628-88D4-1F846740C4E6}" type="pres">
      <dgm:prSet presAssocID="{858B6585-168F-42FD-9586-CA849F8A7BD8}" presName="sibTrans" presStyleLbl="sibTrans2D1" presStyleIdx="4" presStyleCnt="9"/>
      <dgm:spPr/>
      <dgm:t>
        <a:bodyPr/>
        <a:lstStyle/>
        <a:p>
          <a:endParaRPr lang="tr-TR"/>
        </a:p>
      </dgm:t>
    </dgm:pt>
    <dgm:pt modelId="{09457804-8077-4ED6-A4B0-D0164EBACE5A}" type="pres">
      <dgm:prSet presAssocID="{858B6585-168F-42FD-9586-CA849F8A7BD8}" presName="connectorText" presStyleLbl="sibTrans2D1" presStyleIdx="4" presStyleCnt="9"/>
      <dgm:spPr/>
      <dgm:t>
        <a:bodyPr/>
        <a:lstStyle/>
        <a:p>
          <a:endParaRPr lang="tr-TR"/>
        </a:p>
      </dgm:t>
    </dgm:pt>
    <dgm:pt modelId="{B060FEA6-EFCD-403F-9C5D-5B42F09422BF}" type="pres">
      <dgm:prSet presAssocID="{C7DC707E-5D04-49EA-B70E-169BF5F8A90C}" presName="node" presStyleLbl="node1" presStyleIdx="5" presStyleCnt="9" custRadScaleRad="100819" custRadScaleInc="151610">
        <dgm:presLayoutVars>
          <dgm:bulletEnabled val="1"/>
        </dgm:presLayoutVars>
      </dgm:prSet>
      <dgm:spPr/>
      <dgm:t>
        <a:bodyPr/>
        <a:lstStyle/>
        <a:p>
          <a:endParaRPr lang="tr-TR"/>
        </a:p>
      </dgm:t>
    </dgm:pt>
    <dgm:pt modelId="{8A2A2382-13F2-4438-BBE1-60256BE11E8B}" type="pres">
      <dgm:prSet presAssocID="{22EAD93C-8BEC-480B-B583-7A7CE6E8B9CD}" presName="sibTrans" presStyleLbl="sibTrans2D1" presStyleIdx="5" presStyleCnt="9" custAng="17295853" custScaleX="77650" custLinFactX="-100000" custLinFactNeighborX="-110097" custLinFactNeighborY="27738" custRadScaleRad="200022" custRadScaleInc="-2147483648"/>
      <dgm:spPr/>
      <dgm:t>
        <a:bodyPr/>
        <a:lstStyle/>
        <a:p>
          <a:endParaRPr lang="tr-TR"/>
        </a:p>
      </dgm:t>
    </dgm:pt>
    <dgm:pt modelId="{B2A99A14-90D7-435F-B588-90533DB15D5D}" type="pres">
      <dgm:prSet presAssocID="{22EAD93C-8BEC-480B-B583-7A7CE6E8B9CD}" presName="connectorText" presStyleLbl="sibTrans2D1" presStyleIdx="5" presStyleCnt="9"/>
      <dgm:spPr/>
      <dgm:t>
        <a:bodyPr/>
        <a:lstStyle/>
        <a:p>
          <a:endParaRPr lang="tr-TR"/>
        </a:p>
      </dgm:t>
    </dgm:pt>
    <dgm:pt modelId="{FF19522F-B613-4E6F-9C19-D18FF20E9290}" type="pres">
      <dgm:prSet presAssocID="{06FC6246-5BDE-425D-A4D2-F3C73CE2FAF6}" presName="node" presStyleLbl="node1" presStyleIdx="6" presStyleCnt="9" custRadScaleRad="4871" custRadScaleInc="378577">
        <dgm:presLayoutVars>
          <dgm:bulletEnabled val="1"/>
        </dgm:presLayoutVars>
      </dgm:prSet>
      <dgm:spPr/>
      <dgm:t>
        <a:bodyPr/>
        <a:lstStyle/>
        <a:p>
          <a:endParaRPr lang="tr-TR"/>
        </a:p>
      </dgm:t>
    </dgm:pt>
    <dgm:pt modelId="{0A64D32B-5631-425F-9828-86030FCFF0EE}" type="pres">
      <dgm:prSet presAssocID="{FBB19BF4-1901-4BFC-89DF-58A15A862E1B}" presName="sibTrans" presStyleLbl="sibTrans2D1" presStyleIdx="6" presStyleCnt="9" custFlipVert="1" custFlipHor="0" custScaleX="6802" custScaleY="72540" custLinFactX="400000" custLinFactY="400000" custLinFactNeighborX="472350" custLinFactNeighborY="401081" custRadScaleRad="37928"/>
      <dgm:spPr/>
      <dgm:t>
        <a:bodyPr/>
        <a:lstStyle/>
        <a:p>
          <a:endParaRPr lang="tr-TR"/>
        </a:p>
      </dgm:t>
    </dgm:pt>
    <dgm:pt modelId="{6E819C17-C0C5-447C-8F15-EF03551E04D9}" type="pres">
      <dgm:prSet presAssocID="{FBB19BF4-1901-4BFC-89DF-58A15A862E1B}" presName="connectorText" presStyleLbl="sibTrans2D1" presStyleIdx="6" presStyleCnt="9"/>
      <dgm:spPr/>
      <dgm:t>
        <a:bodyPr/>
        <a:lstStyle/>
        <a:p>
          <a:endParaRPr lang="tr-TR"/>
        </a:p>
      </dgm:t>
    </dgm:pt>
    <dgm:pt modelId="{E29C52F6-D509-4793-B06C-0E47994782EE}" type="pres">
      <dgm:prSet presAssocID="{A198B8D4-B092-4E18-BF09-4D5EE10A69A0}" presName="node" presStyleLbl="node1" presStyleIdx="7" presStyleCnt="9" custRadScaleRad="98116" custRadScaleInc="-39817">
        <dgm:presLayoutVars>
          <dgm:bulletEnabled val="1"/>
        </dgm:presLayoutVars>
      </dgm:prSet>
      <dgm:spPr/>
      <dgm:t>
        <a:bodyPr/>
        <a:lstStyle/>
        <a:p>
          <a:endParaRPr lang="tr-TR"/>
        </a:p>
      </dgm:t>
    </dgm:pt>
    <dgm:pt modelId="{5285B7FC-DB1D-4D58-A549-2DB89B95B5C4}" type="pres">
      <dgm:prSet presAssocID="{C8713CD9-71DF-4633-B5FD-DABB68110E3A}" presName="sibTrans" presStyleLbl="sibTrans2D1" presStyleIdx="7" presStyleCnt="9"/>
      <dgm:spPr/>
      <dgm:t>
        <a:bodyPr/>
        <a:lstStyle/>
        <a:p>
          <a:endParaRPr lang="tr-TR"/>
        </a:p>
      </dgm:t>
    </dgm:pt>
    <dgm:pt modelId="{B639C7CA-AB01-4810-8846-889037266E98}" type="pres">
      <dgm:prSet presAssocID="{C8713CD9-71DF-4633-B5FD-DABB68110E3A}" presName="connectorText" presStyleLbl="sibTrans2D1" presStyleIdx="7" presStyleCnt="9"/>
      <dgm:spPr/>
      <dgm:t>
        <a:bodyPr/>
        <a:lstStyle/>
        <a:p>
          <a:endParaRPr lang="tr-TR"/>
        </a:p>
      </dgm:t>
    </dgm:pt>
    <dgm:pt modelId="{D6D56C35-CE80-4F62-886A-7EED54BBEFE1}" type="pres">
      <dgm:prSet presAssocID="{8F39F4FA-EC84-4C2C-88D4-12EE6C1CB2A6}" presName="node" presStyleLbl="node1" presStyleIdx="8" presStyleCnt="9" custRadScaleRad="104655" custRadScaleInc="-28132">
        <dgm:presLayoutVars>
          <dgm:bulletEnabled val="1"/>
        </dgm:presLayoutVars>
      </dgm:prSet>
      <dgm:spPr/>
      <dgm:t>
        <a:bodyPr/>
        <a:lstStyle/>
        <a:p>
          <a:endParaRPr lang="tr-TR"/>
        </a:p>
      </dgm:t>
    </dgm:pt>
    <dgm:pt modelId="{1B7A3881-4FF5-4C4A-BE7E-8DBB68B336F7}" type="pres">
      <dgm:prSet presAssocID="{48829590-79B7-4898-85C5-A93E60AAF556}" presName="sibTrans" presStyleLbl="sibTrans2D1" presStyleIdx="8" presStyleCnt="9"/>
      <dgm:spPr/>
      <dgm:t>
        <a:bodyPr/>
        <a:lstStyle/>
        <a:p>
          <a:endParaRPr lang="tr-TR"/>
        </a:p>
      </dgm:t>
    </dgm:pt>
    <dgm:pt modelId="{32EC4479-2634-425F-9B7A-7AFCDB1F30F5}" type="pres">
      <dgm:prSet presAssocID="{48829590-79B7-4898-85C5-A93E60AAF556}" presName="connectorText" presStyleLbl="sibTrans2D1" presStyleIdx="8" presStyleCnt="9"/>
      <dgm:spPr/>
      <dgm:t>
        <a:bodyPr/>
        <a:lstStyle/>
        <a:p>
          <a:endParaRPr lang="tr-TR"/>
        </a:p>
      </dgm:t>
    </dgm:pt>
  </dgm:ptLst>
  <dgm:cxnLst>
    <dgm:cxn modelId="{59906006-EDF0-4B72-8830-6D3A095A1569}" type="presOf" srcId="{CEA26FD9-C1AA-44AB-BAE1-C31B53A61907}" destId="{39681117-66F0-4280-8B97-57E0B1FFC503}" srcOrd="1" destOrd="0" presId="urn:microsoft.com/office/officeart/2005/8/layout/cycle2"/>
    <dgm:cxn modelId="{0F64D5B8-1A5F-4BED-9533-BC6621C66F7C}" type="presOf" srcId="{FBB19BF4-1901-4BFC-89DF-58A15A862E1B}" destId="{0A64D32B-5631-425F-9828-86030FCFF0EE}" srcOrd="0" destOrd="0" presId="urn:microsoft.com/office/officeart/2005/8/layout/cycle2"/>
    <dgm:cxn modelId="{EFCBDDAC-229B-4303-BD36-68B74E472D32}" type="presOf" srcId="{48829590-79B7-4898-85C5-A93E60AAF556}" destId="{1B7A3881-4FF5-4C4A-BE7E-8DBB68B336F7}" srcOrd="0" destOrd="0" presId="urn:microsoft.com/office/officeart/2005/8/layout/cycle2"/>
    <dgm:cxn modelId="{70FD7F4B-81E9-41E9-A210-2C5B2FE7663D}" type="presOf" srcId="{C7DC707E-5D04-49EA-B70E-169BF5F8A90C}" destId="{B060FEA6-EFCD-403F-9C5D-5B42F09422BF}" srcOrd="0" destOrd="0" presId="urn:microsoft.com/office/officeart/2005/8/layout/cycle2"/>
    <dgm:cxn modelId="{1BF1C7F2-6ABD-4606-964C-473ACCD9727D}" srcId="{CAAC25D4-0DD6-4705-BCCB-A365DA1FB0F0}" destId="{E7E8E45A-AA41-4F47-BEFC-CE65E3BF4AB4}" srcOrd="4" destOrd="0" parTransId="{D5823C8E-5395-4DAD-B3BB-465C9C21255C}" sibTransId="{858B6585-168F-42FD-9586-CA849F8A7BD8}"/>
    <dgm:cxn modelId="{C45D3A49-54CE-4A39-8BE4-D0E303894CC3}" type="presOf" srcId="{06FC6246-5BDE-425D-A4D2-F3C73CE2FAF6}" destId="{FF19522F-B613-4E6F-9C19-D18FF20E9290}" srcOrd="0" destOrd="0" presId="urn:microsoft.com/office/officeart/2005/8/layout/cycle2"/>
    <dgm:cxn modelId="{28D405B7-52E7-4DB5-8AA7-23666A7102CC}" type="presOf" srcId="{22EAD93C-8BEC-480B-B583-7A7CE6E8B9CD}" destId="{B2A99A14-90D7-435F-B588-90533DB15D5D}" srcOrd="1" destOrd="0" presId="urn:microsoft.com/office/officeart/2005/8/layout/cycle2"/>
    <dgm:cxn modelId="{0F6BA37F-DF08-4DD2-A2C9-F7760333B0CF}" type="presOf" srcId="{A198B8D4-B092-4E18-BF09-4D5EE10A69A0}" destId="{E29C52F6-D509-4793-B06C-0E47994782EE}" srcOrd="0" destOrd="0" presId="urn:microsoft.com/office/officeart/2005/8/layout/cycle2"/>
    <dgm:cxn modelId="{60670BCC-D63E-45C2-938D-8C7A480CC8A5}" type="presOf" srcId="{AA5173AC-7D27-4145-AB2B-372E0096C39C}" destId="{A1FA204C-6910-4D1C-874A-9FD39EA1AB1E}" srcOrd="1" destOrd="0" presId="urn:microsoft.com/office/officeart/2005/8/layout/cycle2"/>
    <dgm:cxn modelId="{58DC5693-30A9-4200-85CA-CF0BDBBA028E}" srcId="{CAAC25D4-0DD6-4705-BCCB-A365DA1FB0F0}" destId="{D863894F-B8C6-44C6-9EBF-E8B92758B984}" srcOrd="2" destOrd="0" parTransId="{8C16A0A9-0663-4E7D-ABBA-5F74691A592E}" sibTransId="{AA5173AC-7D27-4145-AB2B-372E0096C39C}"/>
    <dgm:cxn modelId="{206FDCE8-6BB4-4C77-ACE8-F19BCDD7CE79}" type="presOf" srcId="{48829590-79B7-4898-85C5-A93E60AAF556}" destId="{32EC4479-2634-425F-9B7A-7AFCDB1F30F5}" srcOrd="1" destOrd="0" presId="urn:microsoft.com/office/officeart/2005/8/layout/cycle2"/>
    <dgm:cxn modelId="{DDC198BB-C7C6-4E2E-B6FB-D69425D8155A}" type="presOf" srcId="{C8713CD9-71DF-4633-B5FD-DABB68110E3A}" destId="{B639C7CA-AB01-4810-8846-889037266E98}" srcOrd="1" destOrd="0" presId="urn:microsoft.com/office/officeart/2005/8/layout/cycle2"/>
    <dgm:cxn modelId="{7BE20DF8-ED3C-4255-BB75-757157E33205}" srcId="{CAAC25D4-0DD6-4705-BCCB-A365DA1FB0F0}" destId="{C7DC707E-5D04-49EA-B70E-169BF5F8A90C}" srcOrd="5" destOrd="0" parTransId="{C8AA3E4B-49BE-434A-94D3-1A53C3B4E0FE}" sibTransId="{22EAD93C-8BEC-480B-B583-7A7CE6E8B9CD}"/>
    <dgm:cxn modelId="{F963A9F5-4C46-4A54-A73F-D190B6B044A0}" type="presOf" srcId="{8F39F4FA-EC84-4C2C-88D4-12EE6C1CB2A6}" destId="{D6D56C35-CE80-4F62-886A-7EED54BBEFE1}" srcOrd="0" destOrd="0" presId="urn:microsoft.com/office/officeart/2005/8/layout/cycle2"/>
    <dgm:cxn modelId="{8E5F48C5-19C6-4CCC-B9EC-B8000583F24D}" type="presOf" srcId="{CEA26FD9-C1AA-44AB-BAE1-C31B53A61907}" destId="{74D03655-4B09-4605-9AF1-FB128282E181}" srcOrd="0" destOrd="0" presId="urn:microsoft.com/office/officeart/2005/8/layout/cycle2"/>
    <dgm:cxn modelId="{E5D0B161-F056-4849-B1E7-C5B367F314AC}" srcId="{CAAC25D4-0DD6-4705-BCCB-A365DA1FB0F0}" destId="{06FC6246-5BDE-425D-A4D2-F3C73CE2FAF6}" srcOrd="6" destOrd="0" parTransId="{57C53902-4F7B-481D-83D0-CD11BFD23514}" sibTransId="{FBB19BF4-1901-4BFC-89DF-58A15A862E1B}"/>
    <dgm:cxn modelId="{90005C94-B468-4F5B-9B41-5F5FA28FEB09}" type="presOf" srcId="{D863894F-B8C6-44C6-9EBF-E8B92758B984}" destId="{0D3A5EA9-822D-4B95-AB66-14C77038800E}" srcOrd="0" destOrd="0" presId="urn:microsoft.com/office/officeart/2005/8/layout/cycle2"/>
    <dgm:cxn modelId="{345FA1AD-5D33-4169-9978-C2C31966B318}" type="presOf" srcId="{858B6585-168F-42FD-9586-CA849F8A7BD8}" destId="{E4B7B4C6-D64F-4628-88D4-1F846740C4E6}" srcOrd="0" destOrd="0" presId="urn:microsoft.com/office/officeart/2005/8/layout/cycle2"/>
    <dgm:cxn modelId="{003B3A83-AE35-4AF4-B443-431413D538D7}" type="presOf" srcId="{C8713CD9-71DF-4633-B5FD-DABB68110E3A}" destId="{5285B7FC-DB1D-4D58-A549-2DB89B95B5C4}" srcOrd="0" destOrd="0" presId="urn:microsoft.com/office/officeart/2005/8/layout/cycle2"/>
    <dgm:cxn modelId="{FE4D4BA7-B46C-4D87-85C5-2249EE2D0F58}" srcId="{CAAC25D4-0DD6-4705-BCCB-A365DA1FB0F0}" destId="{42942C2E-6555-4074-B88C-7FFFB0B3BE41}" srcOrd="1" destOrd="0" parTransId="{1A3D13BE-F181-4D7F-B4A6-8C481B2B8B19}" sibTransId="{4DB8B67A-A569-4AC3-9A53-5A0190A430C3}"/>
    <dgm:cxn modelId="{FD8D1172-EF48-4469-A844-F28EFD962253}" srcId="{CAAC25D4-0DD6-4705-BCCB-A365DA1FB0F0}" destId="{8F39F4FA-EC84-4C2C-88D4-12EE6C1CB2A6}" srcOrd="8" destOrd="0" parTransId="{22CBE3C3-EE07-4D94-A0BD-E0AE09AE6B24}" sibTransId="{48829590-79B7-4898-85C5-A93E60AAF556}"/>
    <dgm:cxn modelId="{A7A80FD1-A26D-4E72-9FEB-02461FB6CD19}" srcId="{CAAC25D4-0DD6-4705-BCCB-A365DA1FB0F0}" destId="{80E1E64A-E304-4912-9328-A19BFD33E87B}" srcOrd="0" destOrd="0" parTransId="{74E65E1D-4CF7-4E10-A156-339014EA7280}" sibTransId="{CEA26FD9-C1AA-44AB-BAE1-C31B53A61907}"/>
    <dgm:cxn modelId="{7B6F8113-8018-42FD-B1A7-24F9819AE986}" type="presOf" srcId="{10450171-D5D8-4C0E-9EAE-77B840AD697B}" destId="{3CEFA399-46F4-4784-A2EB-1655B970C9DC}" srcOrd="1" destOrd="0" presId="urn:microsoft.com/office/officeart/2005/8/layout/cycle2"/>
    <dgm:cxn modelId="{FA8EF80B-C78B-4278-BF3B-9C77CDC0AC06}" type="presOf" srcId="{E7E8E45A-AA41-4F47-BEFC-CE65E3BF4AB4}" destId="{D51E76F3-2B11-4042-A473-B664FA35C01C}" srcOrd="0" destOrd="0" presId="urn:microsoft.com/office/officeart/2005/8/layout/cycle2"/>
    <dgm:cxn modelId="{4543B03A-BD17-4BD2-B14C-D798B840CEF3}" type="presOf" srcId="{4DB8B67A-A569-4AC3-9A53-5A0190A430C3}" destId="{9EDEB89A-F604-4E9A-9E52-F841276DEA62}" srcOrd="1" destOrd="0" presId="urn:microsoft.com/office/officeart/2005/8/layout/cycle2"/>
    <dgm:cxn modelId="{8FBDDD8E-0617-4124-AB31-B3B93024FA7E}" srcId="{CAAC25D4-0DD6-4705-BCCB-A365DA1FB0F0}" destId="{A198B8D4-B092-4E18-BF09-4D5EE10A69A0}" srcOrd="7" destOrd="0" parTransId="{C800CA24-B2A4-48F6-A523-A0BE428FCC50}" sibTransId="{C8713CD9-71DF-4633-B5FD-DABB68110E3A}"/>
    <dgm:cxn modelId="{258CF47D-5BE6-41E0-B35E-B7811E98FD29}" type="presOf" srcId="{AA5173AC-7D27-4145-AB2B-372E0096C39C}" destId="{5E20C7CD-2C55-46EF-83FC-BE177A835BE5}" srcOrd="0" destOrd="0" presId="urn:microsoft.com/office/officeart/2005/8/layout/cycle2"/>
    <dgm:cxn modelId="{47A6D7AF-D4CF-4686-92A7-3468A68BE37F}" type="presOf" srcId="{80E1E64A-E304-4912-9328-A19BFD33E87B}" destId="{FF27960A-8EA2-45FC-A563-9920C1C61254}" srcOrd="0" destOrd="0" presId="urn:microsoft.com/office/officeart/2005/8/layout/cycle2"/>
    <dgm:cxn modelId="{1CC33FAD-7DF4-424B-AF18-921B2E01A6D2}" type="presOf" srcId="{957711DF-DCA6-45FF-943D-22B49C395A31}" destId="{CBE197CF-E50D-4123-B6FB-3F7801586454}" srcOrd="0" destOrd="0" presId="urn:microsoft.com/office/officeart/2005/8/layout/cycle2"/>
    <dgm:cxn modelId="{E0AB29C0-2970-4E6A-9E1E-EB4152EA9445}" type="presOf" srcId="{42942C2E-6555-4074-B88C-7FFFB0B3BE41}" destId="{6FC7C83B-6117-404B-9722-CF666ED1FC39}" srcOrd="0" destOrd="0" presId="urn:microsoft.com/office/officeart/2005/8/layout/cycle2"/>
    <dgm:cxn modelId="{992A167A-550B-48AA-8CC1-9B22467C2C75}" type="presOf" srcId="{22EAD93C-8BEC-480B-B583-7A7CE6E8B9CD}" destId="{8A2A2382-13F2-4438-BBE1-60256BE11E8B}" srcOrd="0" destOrd="0" presId="urn:microsoft.com/office/officeart/2005/8/layout/cycle2"/>
    <dgm:cxn modelId="{4CDA9A12-B858-4780-957E-CB8F3BEE5ED2}" srcId="{CAAC25D4-0DD6-4705-BCCB-A365DA1FB0F0}" destId="{957711DF-DCA6-45FF-943D-22B49C395A31}" srcOrd="3" destOrd="0" parTransId="{C6542F34-6E78-4F5F-96D5-90D837D6332E}" sibTransId="{10450171-D5D8-4C0E-9EAE-77B840AD697B}"/>
    <dgm:cxn modelId="{52947EEC-CF76-4B83-B754-38550012B1E2}" type="presOf" srcId="{CAAC25D4-0DD6-4705-BCCB-A365DA1FB0F0}" destId="{AB6594AC-7C2E-4079-B9F6-5697D3353166}" srcOrd="0" destOrd="0" presId="urn:microsoft.com/office/officeart/2005/8/layout/cycle2"/>
    <dgm:cxn modelId="{4B296D3E-C702-4F0A-A487-0A934491EBE0}" type="presOf" srcId="{858B6585-168F-42FD-9586-CA849F8A7BD8}" destId="{09457804-8077-4ED6-A4B0-D0164EBACE5A}" srcOrd="1" destOrd="0" presId="urn:microsoft.com/office/officeart/2005/8/layout/cycle2"/>
    <dgm:cxn modelId="{ED5BFFD8-5EEE-4FBC-8526-F4FDD2EB80D7}" type="presOf" srcId="{10450171-D5D8-4C0E-9EAE-77B840AD697B}" destId="{1ABDA929-B564-448C-A58B-08D3EBAA8F15}" srcOrd="0" destOrd="0" presId="urn:microsoft.com/office/officeart/2005/8/layout/cycle2"/>
    <dgm:cxn modelId="{4EA95CA9-5168-406F-8215-F22666519EF2}" type="presOf" srcId="{4DB8B67A-A569-4AC3-9A53-5A0190A430C3}" destId="{F86FE6B7-1FEB-4FE3-BF71-CAC31F268253}" srcOrd="0" destOrd="0" presId="urn:microsoft.com/office/officeart/2005/8/layout/cycle2"/>
    <dgm:cxn modelId="{5CB245B3-AA86-4A7C-A38C-618FBA55A674}" type="presOf" srcId="{FBB19BF4-1901-4BFC-89DF-58A15A862E1B}" destId="{6E819C17-C0C5-447C-8F15-EF03551E04D9}" srcOrd="1" destOrd="0" presId="urn:microsoft.com/office/officeart/2005/8/layout/cycle2"/>
    <dgm:cxn modelId="{A941E3F6-E3DE-4D53-A599-8FA26598C6B0}" type="presParOf" srcId="{AB6594AC-7C2E-4079-B9F6-5697D3353166}" destId="{FF27960A-8EA2-45FC-A563-9920C1C61254}" srcOrd="0" destOrd="0" presId="urn:microsoft.com/office/officeart/2005/8/layout/cycle2"/>
    <dgm:cxn modelId="{B5116A28-39FD-4D56-9BD6-33772E593824}" type="presParOf" srcId="{AB6594AC-7C2E-4079-B9F6-5697D3353166}" destId="{74D03655-4B09-4605-9AF1-FB128282E181}" srcOrd="1" destOrd="0" presId="urn:microsoft.com/office/officeart/2005/8/layout/cycle2"/>
    <dgm:cxn modelId="{B26C0ADB-C761-4C6B-9349-623100A8FC4A}" type="presParOf" srcId="{74D03655-4B09-4605-9AF1-FB128282E181}" destId="{39681117-66F0-4280-8B97-57E0B1FFC503}" srcOrd="0" destOrd="0" presId="urn:microsoft.com/office/officeart/2005/8/layout/cycle2"/>
    <dgm:cxn modelId="{298D71DF-6F0A-49B3-A632-B932B232E1D3}" type="presParOf" srcId="{AB6594AC-7C2E-4079-B9F6-5697D3353166}" destId="{6FC7C83B-6117-404B-9722-CF666ED1FC39}" srcOrd="2" destOrd="0" presId="urn:microsoft.com/office/officeart/2005/8/layout/cycle2"/>
    <dgm:cxn modelId="{5F30CDD3-A477-48F9-A1DB-014B001C0AFB}" type="presParOf" srcId="{AB6594AC-7C2E-4079-B9F6-5697D3353166}" destId="{F86FE6B7-1FEB-4FE3-BF71-CAC31F268253}" srcOrd="3" destOrd="0" presId="urn:microsoft.com/office/officeart/2005/8/layout/cycle2"/>
    <dgm:cxn modelId="{1F7A8374-539C-42A1-9AC4-C7EA5B97CB15}" type="presParOf" srcId="{F86FE6B7-1FEB-4FE3-BF71-CAC31F268253}" destId="{9EDEB89A-F604-4E9A-9E52-F841276DEA62}" srcOrd="0" destOrd="0" presId="urn:microsoft.com/office/officeart/2005/8/layout/cycle2"/>
    <dgm:cxn modelId="{F1D7CFD9-089D-44AA-BDCB-1704F6A875C3}" type="presParOf" srcId="{AB6594AC-7C2E-4079-B9F6-5697D3353166}" destId="{0D3A5EA9-822D-4B95-AB66-14C77038800E}" srcOrd="4" destOrd="0" presId="urn:microsoft.com/office/officeart/2005/8/layout/cycle2"/>
    <dgm:cxn modelId="{38219CDB-F86A-4363-B6D2-B7F2DAA1B218}" type="presParOf" srcId="{AB6594AC-7C2E-4079-B9F6-5697D3353166}" destId="{5E20C7CD-2C55-46EF-83FC-BE177A835BE5}" srcOrd="5" destOrd="0" presId="urn:microsoft.com/office/officeart/2005/8/layout/cycle2"/>
    <dgm:cxn modelId="{CE106337-CF11-4F86-B36E-7A7808C5EC36}" type="presParOf" srcId="{5E20C7CD-2C55-46EF-83FC-BE177A835BE5}" destId="{A1FA204C-6910-4D1C-874A-9FD39EA1AB1E}" srcOrd="0" destOrd="0" presId="urn:microsoft.com/office/officeart/2005/8/layout/cycle2"/>
    <dgm:cxn modelId="{8A7163F6-1504-45C8-9470-8F49BA16F2DF}" type="presParOf" srcId="{AB6594AC-7C2E-4079-B9F6-5697D3353166}" destId="{CBE197CF-E50D-4123-B6FB-3F7801586454}" srcOrd="6" destOrd="0" presId="urn:microsoft.com/office/officeart/2005/8/layout/cycle2"/>
    <dgm:cxn modelId="{10F29295-BDAE-4791-9E53-2E353839B861}" type="presParOf" srcId="{AB6594AC-7C2E-4079-B9F6-5697D3353166}" destId="{1ABDA929-B564-448C-A58B-08D3EBAA8F15}" srcOrd="7" destOrd="0" presId="urn:microsoft.com/office/officeart/2005/8/layout/cycle2"/>
    <dgm:cxn modelId="{1C1186FA-01D5-4B24-860A-11D2C40E40B7}" type="presParOf" srcId="{1ABDA929-B564-448C-A58B-08D3EBAA8F15}" destId="{3CEFA399-46F4-4784-A2EB-1655B970C9DC}" srcOrd="0" destOrd="0" presId="urn:microsoft.com/office/officeart/2005/8/layout/cycle2"/>
    <dgm:cxn modelId="{31BEC5F2-D766-42CF-80D0-CFDCF71D363B}" type="presParOf" srcId="{AB6594AC-7C2E-4079-B9F6-5697D3353166}" destId="{D51E76F3-2B11-4042-A473-B664FA35C01C}" srcOrd="8" destOrd="0" presId="urn:microsoft.com/office/officeart/2005/8/layout/cycle2"/>
    <dgm:cxn modelId="{618CD745-DBCD-4550-99E9-18CA7E096549}" type="presParOf" srcId="{AB6594AC-7C2E-4079-B9F6-5697D3353166}" destId="{E4B7B4C6-D64F-4628-88D4-1F846740C4E6}" srcOrd="9" destOrd="0" presId="urn:microsoft.com/office/officeart/2005/8/layout/cycle2"/>
    <dgm:cxn modelId="{D3384703-3EE9-4EB4-83EA-00A27E30543A}" type="presParOf" srcId="{E4B7B4C6-D64F-4628-88D4-1F846740C4E6}" destId="{09457804-8077-4ED6-A4B0-D0164EBACE5A}" srcOrd="0" destOrd="0" presId="urn:microsoft.com/office/officeart/2005/8/layout/cycle2"/>
    <dgm:cxn modelId="{CC7FA874-60D8-43B3-9043-87E0D700374E}" type="presParOf" srcId="{AB6594AC-7C2E-4079-B9F6-5697D3353166}" destId="{B060FEA6-EFCD-403F-9C5D-5B42F09422BF}" srcOrd="10" destOrd="0" presId="urn:microsoft.com/office/officeart/2005/8/layout/cycle2"/>
    <dgm:cxn modelId="{E3CD6ECB-C55A-4FD5-ADFA-D8D1CC79AF21}" type="presParOf" srcId="{AB6594AC-7C2E-4079-B9F6-5697D3353166}" destId="{8A2A2382-13F2-4438-BBE1-60256BE11E8B}" srcOrd="11" destOrd="0" presId="urn:microsoft.com/office/officeart/2005/8/layout/cycle2"/>
    <dgm:cxn modelId="{E1F22B72-A5F4-4020-BB98-96C9EE8C8B53}" type="presParOf" srcId="{8A2A2382-13F2-4438-BBE1-60256BE11E8B}" destId="{B2A99A14-90D7-435F-B588-90533DB15D5D}" srcOrd="0" destOrd="0" presId="urn:microsoft.com/office/officeart/2005/8/layout/cycle2"/>
    <dgm:cxn modelId="{FB710092-CB04-4D87-88A1-41B48CD64C80}" type="presParOf" srcId="{AB6594AC-7C2E-4079-B9F6-5697D3353166}" destId="{FF19522F-B613-4E6F-9C19-D18FF20E9290}" srcOrd="12" destOrd="0" presId="urn:microsoft.com/office/officeart/2005/8/layout/cycle2"/>
    <dgm:cxn modelId="{45B18A28-DA56-4213-9813-06A32765CBB8}" type="presParOf" srcId="{AB6594AC-7C2E-4079-B9F6-5697D3353166}" destId="{0A64D32B-5631-425F-9828-86030FCFF0EE}" srcOrd="13" destOrd="0" presId="urn:microsoft.com/office/officeart/2005/8/layout/cycle2"/>
    <dgm:cxn modelId="{5AE5AB95-E52B-4C98-BE18-EA3CEB8DB7B5}" type="presParOf" srcId="{0A64D32B-5631-425F-9828-86030FCFF0EE}" destId="{6E819C17-C0C5-447C-8F15-EF03551E04D9}" srcOrd="0" destOrd="0" presId="urn:microsoft.com/office/officeart/2005/8/layout/cycle2"/>
    <dgm:cxn modelId="{E1E71821-37A8-471C-9637-3C4AB2D0DC82}" type="presParOf" srcId="{AB6594AC-7C2E-4079-B9F6-5697D3353166}" destId="{E29C52F6-D509-4793-B06C-0E47994782EE}" srcOrd="14" destOrd="0" presId="urn:microsoft.com/office/officeart/2005/8/layout/cycle2"/>
    <dgm:cxn modelId="{5B8CBA6B-5FB0-4A93-9FA0-F6CBC9913410}" type="presParOf" srcId="{AB6594AC-7C2E-4079-B9F6-5697D3353166}" destId="{5285B7FC-DB1D-4D58-A549-2DB89B95B5C4}" srcOrd="15" destOrd="0" presId="urn:microsoft.com/office/officeart/2005/8/layout/cycle2"/>
    <dgm:cxn modelId="{2C100D45-1F21-4B7B-A5BF-DDB09D8BB58E}" type="presParOf" srcId="{5285B7FC-DB1D-4D58-A549-2DB89B95B5C4}" destId="{B639C7CA-AB01-4810-8846-889037266E98}" srcOrd="0" destOrd="0" presId="urn:microsoft.com/office/officeart/2005/8/layout/cycle2"/>
    <dgm:cxn modelId="{BEB23911-61B5-4709-9D8C-88302215D5AD}" type="presParOf" srcId="{AB6594AC-7C2E-4079-B9F6-5697D3353166}" destId="{D6D56C35-CE80-4F62-886A-7EED54BBEFE1}" srcOrd="16" destOrd="0" presId="urn:microsoft.com/office/officeart/2005/8/layout/cycle2"/>
    <dgm:cxn modelId="{E19D77FA-02CD-490C-8ED6-4FAA0422FFCC}" type="presParOf" srcId="{AB6594AC-7C2E-4079-B9F6-5697D3353166}" destId="{1B7A3881-4FF5-4C4A-BE7E-8DBB68B336F7}" srcOrd="17" destOrd="0" presId="urn:microsoft.com/office/officeart/2005/8/layout/cycle2"/>
    <dgm:cxn modelId="{144BEAB4-D31B-4986-A5EE-92AF1E9C4955}" type="presParOf" srcId="{1B7A3881-4FF5-4C4A-BE7E-8DBB68B336F7}" destId="{32EC4479-2634-425F-9B7A-7AFCDB1F30F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7960A-8EA2-45FC-A563-9920C1C61254}">
      <dsp:nvSpPr>
        <dsp:cNvPr id="0" name=""/>
        <dsp:cNvSpPr/>
      </dsp:nvSpPr>
      <dsp:spPr>
        <a:xfrm>
          <a:off x="3911295" y="874"/>
          <a:ext cx="1176486" cy="117648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kern="1200" dirty="0"/>
            <a:t>Çatışma çözme yetersizliği</a:t>
          </a:r>
        </a:p>
      </dsp:txBody>
      <dsp:txXfrm>
        <a:off x="4083587" y="173166"/>
        <a:ext cx="831902" cy="831902"/>
      </dsp:txXfrm>
    </dsp:sp>
    <dsp:sp modelId="{74D03655-4B09-4605-9AF1-FB128282E181}">
      <dsp:nvSpPr>
        <dsp:cNvPr id="0" name=""/>
        <dsp:cNvSpPr/>
      </dsp:nvSpPr>
      <dsp:spPr>
        <a:xfrm rot="1026129">
          <a:off x="5226277" y="681743"/>
          <a:ext cx="439117" cy="3970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tr-TR" sz="700" kern="1200"/>
        </a:p>
      </dsp:txBody>
      <dsp:txXfrm>
        <a:off x="5228911" y="743641"/>
        <a:ext cx="319998" cy="238238"/>
      </dsp:txXfrm>
    </dsp:sp>
    <dsp:sp modelId="{6FC7C83B-6117-404B-9722-CF666ED1FC39}">
      <dsp:nvSpPr>
        <dsp:cNvPr id="0" name=""/>
        <dsp:cNvSpPr/>
      </dsp:nvSpPr>
      <dsp:spPr>
        <a:xfrm>
          <a:off x="5827648" y="590500"/>
          <a:ext cx="1176486" cy="117648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kern="1200" dirty="0"/>
            <a:t> Kamplaşma &amp; Gruplaşma </a:t>
          </a:r>
        </a:p>
      </dsp:txBody>
      <dsp:txXfrm>
        <a:off x="5999940" y="762792"/>
        <a:ext cx="831902" cy="831902"/>
      </dsp:txXfrm>
    </dsp:sp>
    <dsp:sp modelId="{F86FE6B7-1FEB-4FE3-BF71-CAC31F268253}">
      <dsp:nvSpPr>
        <dsp:cNvPr id="0" name=""/>
        <dsp:cNvSpPr/>
      </dsp:nvSpPr>
      <dsp:spPr>
        <a:xfrm rot="4564293">
          <a:off x="6440861" y="1921469"/>
          <a:ext cx="416928" cy="3970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tr-TR" sz="700" kern="1200"/>
        </a:p>
      </dsp:txBody>
      <dsp:txXfrm>
        <a:off x="6486084" y="1943074"/>
        <a:ext cx="297809" cy="238238"/>
      </dsp:txXfrm>
    </dsp:sp>
    <dsp:sp modelId="{0D3A5EA9-822D-4B95-AB66-14C77038800E}">
      <dsp:nvSpPr>
        <dsp:cNvPr id="0" name=""/>
        <dsp:cNvSpPr/>
      </dsp:nvSpPr>
      <dsp:spPr>
        <a:xfrm>
          <a:off x="6300196" y="2495921"/>
          <a:ext cx="1176486" cy="117648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kern="1200" dirty="0"/>
            <a:t>Güvensizlik/ özgüvensizlik</a:t>
          </a:r>
        </a:p>
      </dsp:txBody>
      <dsp:txXfrm>
        <a:off x="6472488" y="2668213"/>
        <a:ext cx="831902" cy="831902"/>
      </dsp:txXfrm>
    </dsp:sp>
    <dsp:sp modelId="{5E20C7CD-2C55-46EF-83FC-BE177A835BE5}">
      <dsp:nvSpPr>
        <dsp:cNvPr id="0" name=""/>
        <dsp:cNvSpPr/>
      </dsp:nvSpPr>
      <dsp:spPr>
        <a:xfrm rot="6161361">
          <a:off x="6517535" y="3767298"/>
          <a:ext cx="344768" cy="3970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tr-TR" sz="700" kern="1200"/>
        </a:p>
      </dsp:txBody>
      <dsp:txXfrm rot="10800000">
        <a:off x="6580610" y="3796259"/>
        <a:ext cx="241338" cy="238238"/>
      </dsp:txXfrm>
    </dsp:sp>
    <dsp:sp modelId="{CBE197CF-E50D-4123-B6FB-3F7801586454}">
      <dsp:nvSpPr>
        <dsp:cNvPr id="0" name=""/>
        <dsp:cNvSpPr/>
      </dsp:nvSpPr>
      <dsp:spPr>
        <a:xfrm>
          <a:off x="5898870" y="4278291"/>
          <a:ext cx="1176486" cy="117648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kern="1200" dirty="0"/>
            <a:t>Nefret/aşağılama dili</a:t>
          </a:r>
        </a:p>
      </dsp:txBody>
      <dsp:txXfrm>
        <a:off x="6071162" y="4450583"/>
        <a:ext cx="831902" cy="831902"/>
      </dsp:txXfrm>
    </dsp:sp>
    <dsp:sp modelId="{1ABDA929-B564-448C-A58B-08D3EBAA8F15}">
      <dsp:nvSpPr>
        <dsp:cNvPr id="0" name=""/>
        <dsp:cNvSpPr/>
      </dsp:nvSpPr>
      <dsp:spPr>
        <a:xfrm rot="9718784">
          <a:off x="5218907" y="4996420"/>
          <a:ext cx="517307" cy="3970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tr-TR" sz="700" kern="1200"/>
        </a:p>
      </dsp:txBody>
      <dsp:txXfrm rot="10800000">
        <a:off x="5335104" y="5057408"/>
        <a:ext cx="398188" cy="238238"/>
      </dsp:txXfrm>
    </dsp:sp>
    <dsp:sp modelId="{D51E76F3-2B11-4042-A473-B664FA35C01C}">
      <dsp:nvSpPr>
        <dsp:cNvPr id="0" name=""/>
        <dsp:cNvSpPr/>
      </dsp:nvSpPr>
      <dsp:spPr>
        <a:xfrm>
          <a:off x="3851920" y="4944185"/>
          <a:ext cx="1176486" cy="117648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kern="1200" dirty="0"/>
            <a:t>Kahraman (!) üretimi</a:t>
          </a:r>
        </a:p>
      </dsp:txBody>
      <dsp:txXfrm>
        <a:off x="4024212" y="5116477"/>
        <a:ext cx="831902" cy="831902"/>
      </dsp:txXfrm>
    </dsp:sp>
    <dsp:sp modelId="{E4B7B4C6-D64F-4628-88D4-1F846740C4E6}">
      <dsp:nvSpPr>
        <dsp:cNvPr id="0" name=""/>
        <dsp:cNvSpPr/>
      </dsp:nvSpPr>
      <dsp:spPr>
        <a:xfrm rot="12023100">
          <a:off x="3298083" y="4990329"/>
          <a:ext cx="435030" cy="3970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tr-TR" sz="700" kern="1200"/>
        </a:p>
      </dsp:txBody>
      <dsp:txXfrm rot="10800000">
        <a:off x="3413472" y="5090488"/>
        <a:ext cx="315911" cy="238238"/>
      </dsp:txXfrm>
    </dsp:sp>
    <dsp:sp modelId="{B060FEA6-EFCD-403F-9C5D-5B42F09422BF}">
      <dsp:nvSpPr>
        <dsp:cNvPr id="0" name=""/>
        <dsp:cNvSpPr/>
      </dsp:nvSpPr>
      <dsp:spPr>
        <a:xfrm>
          <a:off x="1979707" y="4248473"/>
          <a:ext cx="1176486" cy="117648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kern="1200" dirty="0"/>
            <a:t>Artan çatışma, kuralsızlık &amp; travma</a:t>
          </a:r>
        </a:p>
      </dsp:txBody>
      <dsp:txXfrm>
        <a:off x="2151999" y="4420765"/>
        <a:ext cx="831902" cy="831902"/>
      </dsp:txXfrm>
    </dsp:sp>
    <dsp:sp modelId="{8A2A2382-13F2-4438-BBE1-60256BE11E8B}">
      <dsp:nvSpPr>
        <dsp:cNvPr id="0" name=""/>
        <dsp:cNvSpPr/>
      </dsp:nvSpPr>
      <dsp:spPr>
        <a:xfrm rot="14749102">
          <a:off x="1636548" y="3886423"/>
          <a:ext cx="584518" cy="3970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tr-TR" sz="700" kern="1200"/>
        </a:p>
      </dsp:txBody>
      <dsp:txXfrm>
        <a:off x="1720505" y="4020169"/>
        <a:ext cx="465399" cy="238238"/>
      </dsp:txXfrm>
    </dsp:sp>
    <dsp:sp modelId="{FF19522F-B613-4E6F-9C19-D18FF20E9290}">
      <dsp:nvSpPr>
        <dsp:cNvPr id="0" name=""/>
        <dsp:cNvSpPr/>
      </dsp:nvSpPr>
      <dsp:spPr>
        <a:xfrm>
          <a:off x="3895917" y="2495918"/>
          <a:ext cx="1176486" cy="117648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kern="1200" dirty="0"/>
            <a:t>Düş kırıklıkları / Öfke / ölçüsüz beklentiler  </a:t>
          </a:r>
        </a:p>
      </dsp:txBody>
      <dsp:txXfrm>
        <a:off x="4068209" y="2668210"/>
        <a:ext cx="831902" cy="831902"/>
      </dsp:txXfrm>
    </dsp:sp>
    <dsp:sp modelId="{0A64D32B-5631-425F-9828-86030FCFF0EE}">
      <dsp:nvSpPr>
        <dsp:cNvPr id="0" name=""/>
        <dsp:cNvSpPr/>
      </dsp:nvSpPr>
      <dsp:spPr>
        <a:xfrm rot="10800008" flipV="1">
          <a:off x="9121141" y="6048672"/>
          <a:ext cx="45716" cy="2880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tr-TR" sz="700" kern="1200"/>
        </a:p>
      </dsp:txBody>
      <dsp:txXfrm rot="10800000">
        <a:off x="9134856" y="6106278"/>
        <a:ext cx="32001" cy="172818"/>
      </dsp:txXfrm>
    </dsp:sp>
    <dsp:sp modelId="{E29C52F6-D509-4793-B06C-0E47994782EE}">
      <dsp:nvSpPr>
        <dsp:cNvPr id="0" name=""/>
        <dsp:cNvSpPr/>
      </dsp:nvSpPr>
      <dsp:spPr>
        <a:xfrm>
          <a:off x="1451304" y="2495924"/>
          <a:ext cx="1176486" cy="117648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kern="1200" dirty="0"/>
            <a:t>Çocuk Yetiştirme Pratikleri: </a:t>
          </a:r>
        </a:p>
        <a:p>
          <a:pPr lvl="0" algn="ctr" defTabSz="400050">
            <a:lnSpc>
              <a:spcPct val="90000"/>
            </a:lnSpc>
            <a:spcBef>
              <a:spcPct val="0"/>
            </a:spcBef>
            <a:spcAft>
              <a:spcPct val="35000"/>
            </a:spcAft>
          </a:pPr>
          <a:r>
            <a:rPr lang="tr-TR" sz="900" kern="1200" dirty="0"/>
            <a:t>İrrasyonel &amp; duygusal</a:t>
          </a:r>
        </a:p>
      </dsp:txBody>
      <dsp:txXfrm>
        <a:off x="1623596" y="2668216"/>
        <a:ext cx="831902" cy="831902"/>
      </dsp:txXfrm>
    </dsp:sp>
    <dsp:sp modelId="{5285B7FC-DB1D-4D58-A549-2DB89B95B5C4}">
      <dsp:nvSpPr>
        <dsp:cNvPr id="0" name=""/>
        <dsp:cNvSpPr/>
      </dsp:nvSpPr>
      <dsp:spPr>
        <a:xfrm rot="17306681">
          <a:off x="2145211" y="1995797"/>
          <a:ext cx="382235" cy="3970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tr-TR" sz="700" kern="1200"/>
        </a:p>
      </dsp:txBody>
      <dsp:txXfrm>
        <a:off x="2184406" y="2129600"/>
        <a:ext cx="267565" cy="238238"/>
      </dsp:txXfrm>
    </dsp:sp>
    <dsp:sp modelId="{D6D56C35-CE80-4F62-886A-7EED54BBEFE1}">
      <dsp:nvSpPr>
        <dsp:cNvPr id="0" name=""/>
        <dsp:cNvSpPr/>
      </dsp:nvSpPr>
      <dsp:spPr>
        <a:xfrm>
          <a:off x="2051711" y="695723"/>
          <a:ext cx="1176486" cy="117648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kern="1200" dirty="0"/>
            <a:t>Gelişimsel sorunlar &amp; bağımlılık </a:t>
          </a:r>
        </a:p>
      </dsp:txBody>
      <dsp:txXfrm>
        <a:off x="2224003" y="868015"/>
        <a:ext cx="831902" cy="831902"/>
      </dsp:txXfrm>
    </dsp:sp>
    <dsp:sp modelId="{1B7A3881-4FF5-4C4A-BE7E-8DBB68B336F7}">
      <dsp:nvSpPr>
        <dsp:cNvPr id="0" name=""/>
        <dsp:cNvSpPr/>
      </dsp:nvSpPr>
      <dsp:spPr>
        <a:xfrm rot="20370682">
          <a:off x="3344084" y="742256"/>
          <a:ext cx="428597" cy="3970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tr-TR" sz="700" kern="1200"/>
        </a:p>
      </dsp:txBody>
      <dsp:txXfrm>
        <a:off x="3347852" y="842516"/>
        <a:ext cx="309478" cy="23823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E4D089-68D9-4872-BBE7-8DEC0C91418F}" type="datetimeFigureOut">
              <a:rPr lang="tr-TR" smtClean="0"/>
              <a:t>26.03.2020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F3A0A9-4D9B-466E-AF92-F0A42E644747}" type="slidenum">
              <a:rPr lang="tr-TR" smtClean="0"/>
              <a:t>‹#›</a:t>
            </a:fld>
            <a:endParaRPr lang="tr-TR"/>
          </a:p>
        </p:txBody>
      </p:sp>
    </p:spTree>
    <p:extLst>
      <p:ext uri="{BB962C8B-B14F-4D97-AF65-F5344CB8AC3E}">
        <p14:creationId xmlns:p14="http://schemas.microsoft.com/office/powerpoint/2010/main" val="81284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1E239F-8A42-4A62-83DF-79550BE25BB4}" type="slidenum">
              <a:rPr lang="tr-TR" smtClean="0"/>
              <a:t>5</a:t>
            </a:fld>
            <a:endParaRPr lang="tr-TR"/>
          </a:p>
        </p:txBody>
      </p:sp>
    </p:spTree>
    <p:extLst>
      <p:ext uri="{BB962C8B-B14F-4D97-AF65-F5344CB8AC3E}">
        <p14:creationId xmlns:p14="http://schemas.microsoft.com/office/powerpoint/2010/main" val="1157132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BE0BF64-AF01-40BA-B122-96B6459F1465}" type="datetimeFigureOut">
              <a:rPr lang="tr-TR" smtClean="0"/>
              <a:t>26.03.2020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BEB6D0-606D-4D54-AE41-540436DAA9AF}"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547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BE0BF64-AF01-40BA-B122-96B6459F1465}" type="datetimeFigureOut">
              <a:rPr lang="tr-TR" smtClean="0"/>
              <a:t>26.03.2020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BEB6D0-606D-4D54-AE41-540436DAA9AF}" type="slidenum">
              <a:rPr lang="tr-TR" smtClean="0"/>
              <a:t>‹#›</a:t>
            </a:fld>
            <a:endParaRPr lang="tr-TR"/>
          </a:p>
        </p:txBody>
      </p:sp>
    </p:spTree>
    <p:extLst>
      <p:ext uri="{BB962C8B-B14F-4D97-AF65-F5344CB8AC3E}">
        <p14:creationId xmlns:p14="http://schemas.microsoft.com/office/powerpoint/2010/main" val="1953724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BE0BF64-AF01-40BA-B122-96B6459F1465}" type="datetimeFigureOut">
              <a:rPr lang="tr-TR" smtClean="0"/>
              <a:t>26.03.2020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BEB6D0-606D-4D54-AE41-540436DAA9AF}" type="slidenum">
              <a:rPr lang="tr-TR" smtClean="0"/>
              <a:t>‹#›</a:t>
            </a:fld>
            <a:endParaRPr lang="tr-TR"/>
          </a:p>
        </p:txBody>
      </p:sp>
    </p:spTree>
    <p:extLst>
      <p:ext uri="{BB962C8B-B14F-4D97-AF65-F5344CB8AC3E}">
        <p14:creationId xmlns:p14="http://schemas.microsoft.com/office/powerpoint/2010/main" val="1340588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BE0BF64-AF01-40BA-B122-96B6459F1465}" type="datetimeFigureOut">
              <a:rPr lang="tr-TR" smtClean="0"/>
              <a:t>26.03.2020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BEB6D0-606D-4D54-AE41-540436DAA9AF}" type="slidenum">
              <a:rPr lang="tr-TR" smtClean="0"/>
              <a:t>‹#›</a:t>
            </a:fld>
            <a:endParaRPr lang="tr-TR"/>
          </a:p>
        </p:txBody>
      </p:sp>
    </p:spTree>
    <p:extLst>
      <p:ext uri="{BB962C8B-B14F-4D97-AF65-F5344CB8AC3E}">
        <p14:creationId xmlns:p14="http://schemas.microsoft.com/office/powerpoint/2010/main" val="309405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BE0BF64-AF01-40BA-B122-96B6459F1465}" type="datetimeFigureOut">
              <a:rPr lang="tr-TR" smtClean="0"/>
              <a:t>26.03.2020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BEB6D0-606D-4D54-AE41-540436DAA9AF}"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737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BE0BF64-AF01-40BA-B122-96B6459F1465}" type="datetimeFigureOut">
              <a:rPr lang="tr-TR" smtClean="0"/>
              <a:t>26.03.2020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EBEB6D0-606D-4D54-AE41-540436DAA9AF}" type="slidenum">
              <a:rPr lang="tr-TR" smtClean="0"/>
              <a:t>‹#›</a:t>
            </a:fld>
            <a:endParaRPr lang="tr-TR"/>
          </a:p>
        </p:txBody>
      </p:sp>
    </p:spTree>
    <p:extLst>
      <p:ext uri="{BB962C8B-B14F-4D97-AF65-F5344CB8AC3E}">
        <p14:creationId xmlns:p14="http://schemas.microsoft.com/office/powerpoint/2010/main" val="364703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BE0BF64-AF01-40BA-B122-96B6459F1465}" type="datetimeFigureOut">
              <a:rPr lang="tr-TR" smtClean="0"/>
              <a:t>26.03.2020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EBEB6D0-606D-4D54-AE41-540436DAA9AF}" type="slidenum">
              <a:rPr lang="tr-TR" smtClean="0"/>
              <a:t>‹#›</a:t>
            </a:fld>
            <a:endParaRPr lang="tr-TR"/>
          </a:p>
        </p:txBody>
      </p:sp>
    </p:spTree>
    <p:extLst>
      <p:ext uri="{BB962C8B-B14F-4D97-AF65-F5344CB8AC3E}">
        <p14:creationId xmlns:p14="http://schemas.microsoft.com/office/powerpoint/2010/main" val="423594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0BE0BF64-AF01-40BA-B122-96B6459F1465}" type="datetimeFigureOut">
              <a:rPr lang="tr-TR" smtClean="0"/>
              <a:t>26.03.2020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EBEB6D0-606D-4D54-AE41-540436DAA9AF}" type="slidenum">
              <a:rPr lang="tr-TR" smtClean="0"/>
              <a:t>‹#›</a:t>
            </a:fld>
            <a:endParaRPr lang="tr-TR"/>
          </a:p>
        </p:txBody>
      </p:sp>
    </p:spTree>
    <p:extLst>
      <p:ext uri="{BB962C8B-B14F-4D97-AF65-F5344CB8AC3E}">
        <p14:creationId xmlns:p14="http://schemas.microsoft.com/office/powerpoint/2010/main" val="126650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BE0BF64-AF01-40BA-B122-96B6459F1465}" type="datetimeFigureOut">
              <a:rPr lang="tr-TR" smtClean="0"/>
              <a:t>26.03.2020</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2EBEB6D0-606D-4D54-AE41-540436DAA9AF}" type="slidenum">
              <a:rPr lang="tr-TR" smtClean="0"/>
              <a:t>‹#›</a:t>
            </a:fld>
            <a:endParaRPr lang="tr-TR"/>
          </a:p>
        </p:txBody>
      </p:sp>
    </p:spTree>
    <p:extLst>
      <p:ext uri="{BB962C8B-B14F-4D97-AF65-F5344CB8AC3E}">
        <p14:creationId xmlns:p14="http://schemas.microsoft.com/office/powerpoint/2010/main" val="658126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BE0BF64-AF01-40BA-B122-96B6459F1465}" type="datetimeFigureOut">
              <a:rPr lang="tr-TR" smtClean="0"/>
              <a:t>26.03.2020</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EBEB6D0-606D-4D54-AE41-540436DAA9AF}" type="slidenum">
              <a:rPr lang="tr-TR" smtClean="0"/>
              <a:t>‹#›</a:t>
            </a:fld>
            <a:endParaRPr lang="tr-TR"/>
          </a:p>
        </p:txBody>
      </p:sp>
    </p:spTree>
    <p:extLst>
      <p:ext uri="{BB962C8B-B14F-4D97-AF65-F5344CB8AC3E}">
        <p14:creationId xmlns:p14="http://schemas.microsoft.com/office/powerpoint/2010/main" val="234786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BE0BF64-AF01-40BA-B122-96B6459F1465}" type="datetimeFigureOut">
              <a:rPr lang="tr-TR" smtClean="0"/>
              <a:t>26.03.2020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EBEB6D0-606D-4D54-AE41-540436DAA9AF}" type="slidenum">
              <a:rPr lang="tr-TR" smtClean="0"/>
              <a:t>‹#›</a:t>
            </a:fld>
            <a:endParaRPr lang="tr-TR"/>
          </a:p>
        </p:txBody>
      </p:sp>
    </p:spTree>
    <p:extLst>
      <p:ext uri="{BB962C8B-B14F-4D97-AF65-F5344CB8AC3E}">
        <p14:creationId xmlns:p14="http://schemas.microsoft.com/office/powerpoint/2010/main" val="1761446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BE0BF64-AF01-40BA-B122-96B6459F1465}" type="datetimeFigureOut">
              <a:rPr lang="tr-TR" smtClean="0"/>
              <a:t>26.03.2020</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EBEB6D0-606D-4D54-AE41-540436DAA9AF}"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9816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bugun.com.tr/etiket/japonya" TargetMode="External"/><Relationship Id="rId2" Type="http://schemas.openxmlformats.org/officeDocument/2006/relationships/hyperlink" Target="http://www.bugun.com.tr/etiket/turkiy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a:spLocks noGrp="1"/>
          </p:cNvSpPr>
          <p:nvPr>
            <p:ph type="title"/>
          </p:nvPr>
        </p:nvSpPr>
        <p:spPr>
          <a:xfrm>
            <a:off x="1279303" y="332656"/>
            <a:ext cx="9388698" cy="1109778"/>
          </a:xfrm>
        </p:spPr>
        <p:txBody>
          <a:bodyPr>
            <a:normAutofit/>
          </a:bodyPr>
          <a:lstStyle/>
          <a:p>
            <a:r>
              <a:rPr lang="tr-TR" sz="2000" b="1" dirty="0">
                <a:latin typeface="Arial" panose="020B0604020202020204" pitchFamily="34" charset="0"/>
                <a:cs typeface="Arial" panose="020B0604020202020204" pitchFamily="34" charset="0"/>
              </a:rPr>
              <a:t>  </a:t>
            </a:r>
            <a:r>
              <a:rPr lang="tr-TR" sz="2000" b="1" dirty="0" smtClean="0">
                <a:latin typeface="Arial" panose="020B0604020202020204" pitchFamily="34" charset="0"/>
                <a:cs typeface="Arial" panose="020B0604020202020204" pitchFamily="34" charset="0"/>
              </a:rPr>
              <a:t>İdeolojiler</a:t>
            </a:r>
            <a:br>
              <a:rPr lang="tr-TR" sz="2000" b="1" dirty="0" smtClean="0">
                <a:latin typeface="Arial" panose="020B0604020202020204" pitchFamily="34" charset="0"/>
                <a:cs typeface="Arial" panose="020B0604020202020204" pitchFamily="34" charset="0"/>
              </a:rPr>
            </a:br>
            <a:r>
              <a:rPr lang="tr-TR" sz="2000" b="1" dirty="0">
                <a:latin typeface="Arial" panose="020B0604020202020204" pitchFamily="34" charset="0"/>
                <a:cs typeface="Arial" panose="020B0604020202020204" pitchFamily="34" charset="0"/>
              </a:rPr>
              <a:t/>
            </a:r>
            <a:br>
              <a:rPr lang="tr-TR" sz="2000" b="1" dirty="0">
                <a:latin typeface="Arial" panose="020B0604020202020204" pitchFamily="34" charset="0"/>
                <a:cs typeface="Arial" panose="020B0604020202020204" pitchFamily="34" charset="0"/>
              </a:rPr>
            </a:br>
            <a:r>
              <a:rPr lang="tr-TR" sz="2000" b="1" dirty="0">
                <a:latin typeface="Arial" panose="020B0604020202020204" pitchFamily="34" charset="0"/>
                <a:cs typeface="Arial" panose="020B0604020202020204" pitchFamily="34" charset="0"/>
              </a:rPr>
              <a:t>  </a:t>
            </a:r>
            <a:r>
              <a:rPr lang="tr-TR" sz="1600" i="1" dirty="0">
                <a:latin typeface="Arial" panose="020B0604020202020204" pitchFamily="34" charset="0"/>
                <a:cs typeface="Arial" panose="020B0604020202020204" pitchFamily="34" charset="0"/>
              </a:rPr>
              <a:t>M</a:t>
            </a:r>
            <a:r>
              <a:rPr lang="tr-TR" sz="1600" i="1" dirty="0" smtClean="0">
                <a:latin typeface="Arial" panose="020B0604020202020204" pitchFamily="34" charset="0"/>
                <a:cs typeface="Arial" panose="020B0604020202020204" pitchFamily="34" charset="0"/>
              </a:rPr>
              <a:t>odern </a:t>
            </a:r>
            <a:r>
              <a:rPr lang="tr-TR" sz="1600" i="1" dirty="0">
                <a:latin typeface="Arial" panose="020B0604020202020204" pitchFamily="34" charset="0"/>
                <a:cs typeface="Arial" panose="020B0604020202020204" pitchFamily="34" charset="0"/>
              </a:rPr>
              <a:t>D</a:t>
            </a:r>
            <a:r>
              <a:rPr lang="tr-TR" sz="1600" i="1" dirty="0" smtClean="0">
                <a:latin typeface="Arial" panose="020B0604020202020204" pitchFamily="34" charset="0"/>
                <a:cs typeface="Arial" panose="020B0604020202020204" pitchFamily="34" charset="0"/>
              </a:rPr>
              <a:t>inler</a:t>
            </a:r>
            <a:endParaRPr lang="tr-TR" sz="1600" i="1" dirty="0">
              <a:latin typeface="Arial" panose="020B0604020202020204" pitchFamily="34" charset="0"/>
              <a:cs typeface="Arial" panose="020B0604020202020204" pitchFamily="34" charset="0"/>
            </a:endParaRPr>
          </a:p>
        </p:txBody>
      </p:sp>
      <p:sp>
        <p:nvSpPr>
          <p:cNvPr id="2" name="İçerik Yer Tutucusu 1"/>
          <p:cNvSpPr>
            <a:spLocks noGrp="1"/>
          </p:cNvSpPr>
          <p:nvPr>
            <p:ph idx="1"/>
          </p:nvPr>
        </p:nvSpPr>
        <p:spPr>
          <a:xfrm>
            <a:off x="1279302" y="1886945"/>
            <a:ext cx="9144001" cy="4464496"/>
          </a:xfrm>
        </p:spPr>
        <p:txBody>
          <a:bodyPr>
            <a:noAutofit/>
          </a:bodyPr>
          <a:lstStyle/>
          <a:p>
            <a:pPr fontAlgn="t"/>
            <a:r>
              <a:rPr lang="tr-TR" sz="2000" dirty="0">
                <a:latin typeface="Arial" panose="020B0604020202020204" pitchFamily="34" charset="0"/>
                <a:cs typeface="Arial" panose="020B0604020202020204" pitchFamily="34" charset="0"/>
              </a:rPr>
              <a:t>“Ruhumuza giydirilen deli gömlekleri” / “düşüncenin zindanları”</a:t>
            </a:r>
            <a:r>
              <a:rPr lang="mr-IN" dirty="0">
                <a:latin typeface="Arial" panose="020B0604020202020204" pitchFamily="34" charset="0"/>
                <a:cs typeface="Arial" panose="020B0604020202020204" pitchFamily="34" charset="0"/>
              </a:rPr>
              <a:t>…</a:t>
            </a:r>
            <a:endParaRPr lang="tr-TR" sz="2000" dirty="0">
              <a:latin typeface="Arial" panose="020B0604020202020204" pitchFamily="34" charset="0"/>
              <a:cs typeface="Arial" panose="020B0604020202020204" pitchFamily="34" charset="0"/>
            </a:endParaRPr>
          </a:p>
          <a:p>
            <a:pPr fontAlgn="t"/>
            <a:endParaRPr lang="tr-TR" sz="2000" dirty="0">
              <a:latin typeface="Arial" panose="020B0604020202020204" pitchFamily="34" charset="0"/>
              <a:cs typeface="Arial" panose="020B0604020202020204" pitchFamily="34" charset="0"/>
            </a:endParaRPr>
          </a:p>
          <a:p>
            <a:pPr fontAlgn="t"/>
            <a:r>
              <a:rPr lang="tr-TR" sz="2000" dirty="0">
                <a:latin typeface="Arial" panose="020B0604020202020204" pitchFamily="34" charset="0"/>
                <a:cs typeface="Arial" panose="020B0604020202020204" pitchFamily="34" charset="0"/>
              </a:rPr>
              <a:t>Tuhaf peygamberleriyle geçip gittiler</a:t>
            </a:r>
            <a:r>
              <a:rPr lang="tr-TR" dirty="0">
                <a:latin typeface="Arial" panose="020B0604020202020204" pitchFamily="34" charset="0"/>
                <a:cs typeface="Arial" panose="020B0604020202020204" pitchFamily="34" charset="0"/>
              </a:rPr>
              <a:t>, birkaç </a:t>
            </a:r>
            <a:r>
              <a:rPr lang="tr-TR" sz="2000" dirty="0">
                <a:latin typeface="Arial" panose="020B0604020202020204" pitchFamily="34" charset="0"/>
                <a:cs typeface="Arial" panose="020B0604020202020204" pitchFamily="34" charset="0"/>
              </a:rPr>
              <a:t>egzotik örnek kendine benzer takipçileriyle devam ediyor. </a:t>
            </a:r>
          </a:p>
          <a:p>
            <a:pPr fontAlgn="t"/>
            <a:r>
              <a:rPr lang="tr-TR" dirty="0">
                <a:latin typeface="Arial" panose="020B0604020202020204" pitchFamily="34" charset="0"/>
                <a:cs typeface="Arial" panose="020B0604020202020204" pitchFamily="34" charset="0"/>
              </a:rPr>
              <a:t>Ruhbanları aracılığı ile i</a:t>
            </a:r>
            <a:r>
              <a:rPr lang="tr-TR" sz="2000" dirty="0">
                <a:latin typeface="Arial" panose="020B0604020202020204" pitchFamily="34" charset="0"/>
                <a:cs typeface="Arial" panose="020B0604020202020204" pitchFamily="34" charset="0"/>
              </a:rPr>
              <a:t>dealizm </a:t>
            </a:r>
            <a:r>
              <a:rPr lang="tr-TR" dirty="0">
                <a:latin typeface="Arial" panose="020B0604020202020204" pitchFamily="34" charset="0"/>
                <a:cs typeface="Arial" panose="020B0604020202020204" pitchFamily="34" charset="0"/>
              </a:rPr>
              <a:t>uğrun</a:t>
            </a:r>
            <a:r>
              <a:rPr lang="tr-TR" sz="2000" dirty="0">
                <a:latin typeface="Arial" panose="020B0604020202020204" pitchFamily="34" charset="0"/>
                <a:cs typeface="Arial" panose="020B0604020202020204" pitchFamily="34" charset="0"/>
              </a:rPr>
              <a:t>a sert-acımasız bir süper ego, sayısız “hain” ve  “</a:t>
            </a:r>
            <a:r>
              <a:rPr lang="tr-TR" dirty="0">
                <a:latin typeface="Arial" panose="020B0604020202020204" pitchFamily="34" charset="0"/>
                <a:cs typeface="Arial" panose="020B0604020202020204" pitchFamily="34" charset="0"/>
              </a:rPr>
              <a:t>dönek”</a:t>
            </a:r>
            <a:r>
              <a:rPr lang="tr-TR" sz="2000"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insanlarda </a:t>
            </a:r>
            <a:r>
              <a:rPr lang="tr-TR" sz="2000" dirty="0">
                <a:latin typeface="Arial" panose="020B0604020202020204" pitchFamily="34" charset="0"/>
                <a:cs typeface="Arial" panose="020B0604020202020204" pitchFamily="34" charset="0"/>
              </a:rPr>
              <a:t>ölçüsüz suçluluk duygusu oluşturdular..</a:t>
            </a:r>
          </a:p>
          <a:p>
            <a:pPr fontAlgn="t"/>
            <a:r>
              <a:rPr lang="tr-TR" sz="2000" dirty="0">
                <a:latin typeface="Arial" panose="020B0604020202020204" pitchFamily="34" charset="0"/>
                <a:cs typeface="Arial" panose="020B0604020202020204" pitchFamily="34" charset="0"/>
              </a:rPr>
              <a:t>Yerleşik düzenleri salladılar ama hiçbir devrim kendi ilkelerine uymadı, yalnızca yeni diktatörler </a:t>
            </a:r>
            <a:r>
              <a:rPr lang="tr-TR" dirty="0">
                <a:latin typeface="Arial" panose="020B0604020202020204" pitchFamily="34" charset="0"/>
                <a:cs typeface="Arial" panose="020B0604020202020204" pitchFamily="34" charset="0"/>
              </a:rPr>
              <a:t>doğurdu</a:t>
            </a:r>
            <a:r>
              <a:rPr lang="tr-TR" sz="2000" dirty="0">
                <a:latin typeface="Arial" panose="020B0604020202020204" pitchFamily="34" charset="0"/>
                <a:cs typeface="Arial" panose="020B0604020202020204" pitchFamily="34" charset="0"/>
              </a:rPr>
              <a:t>. </a:t>
            </a:r>
          </a:p>
          <a:p>
            <a:pPr fontAlgn="t"/>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6278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84856" y="1844824"/>
            <a:ext cx="9689968" cy="3126421"/>
          </a:xfrm>
        </p:spPr>
        <p:txBody>
          <a:bodyPr>
            <a:normAutofit/>
          </a:bodyPr>
          <a:lstStyle/>
          <a:p>
            <a:r>
              <a:rPr lang="tr-TR" sz="1800" b="1" i="1" dirty="0" smtClean="0">
                <a:latin typeface="Arial" panose="020B0604020202020204" pitchFamily="34" charset="0"/>
                <a:cs typeface="Arial" panose="020B0604020202020204" pitchFamily="34" charset="0"/>
              </a:rPr>
              <a:t>Milyonluk  takipçisiyle </a:t>
            </a:r>
            <a:r>
              <a:rPr lang="tr-TR" sz="1800" b="1" dirty="0" err="1">
                <a:latin typeface="Arial" panose="020B0604020202020204" pitchFamily="34" charset="0"/>
                <a:cs typeface="Arial" panose="020B0604020202020204" pitchFamily="34" charset="0"/>
              </a:rPr>
              <a:t>Essena</a:t>
            </a:r>
            <a:r>
              <a:rPr lang="tr-TR" sz="1800" b="1" dirty="0">
                <a:latin typeface="Arial" panose="020B0604020202020204" pitchFamily="34" charset="0"/>
                <a:cs typeface="Arial" panose="020B0604020202020204" pitchFamily="34" charset="0"/>
              </a:rPr>
              <a:t> </a:t>
            </a:r>
            <a:r>
              <a:rPr lang="tr-TR" sz="1800" b="1" dirty="0" err="1" smtClean="0">
                <a:latin typeface="Arial" panose="020B0604020202020204" pitchFamily="34" charset="0"/>
                <a:cs typeface="Arial" panose="020B0604020202020204" pitchFamily="34" charset="0"/>
              </a:rPr>
              <a:t>O’Neill</a:t>
            </a:r>
            <a:r>
              <a:rPr lang="tr-TR" sz="1800" b="1" dirty="0" smtClean="0">
                <a:latin typeface="Arial" panose="020B0604020202020204" pitchFamily="34" charset="0"/>
                <a:cs typeface="Arial" panose="020B0604020202020204" pitchFamily="34" charset="0"/>
              </a:rPr>
              <a:t>.</a:t>
            </a:r>
            <a:r>
              <a:rPr lang="tr-TR" sz="1800" b="1" i="1" dirty="0" smtClean="0">
                <a:latin typeface="Arial" panose="020B0604020202020204" pitchFamily="34" charset="0"/>
                <a:cs typeface="Arial" panose="020B0604020202020204" pitchFamily="34" charset="0"/>
              </a:rPr>
              <a:t>. </a:t>
            </a:r>
            <a:r>
              <a:rPr lang="tr-TR" sz="1800" b="1" i="1" dirty="0">
                <a:latin typeface="Arial" panose="020B0604020202020204" pitchFamily="34" charset="0"/>
                <a:cs typeface="Arial" panose="020B0604020202020204" pitchFamily="34" charset="0"/>
              </a:rPr>
              <a:t>:</a:t>
            </a:r>
            <a:r>
              <a:rPr lang="tr-TR" sz="1800" b="1" dirty="0">
                <a:latin typeface="Arial" panose="020B0604020202020204" pitchFamily="34" charset="0"/>
                <a:cs typeface="Arial" panose="020B0604020202020204" pitchFamily="34" charset="0"/>
              </a:rPr>
              <a:t> </a:t>
            </a:r>
            <a:br>
              <a:rPr lang="tr-TR" sz="1800" b="1" dirty="0">
                <a:latin typeface="Arial" panose="020B0604020202020204" pitchFamily="34" charset="0"/>
                <a:cs typeface="Arial" panose="020B0604020202020204" pitchFamily="34" charset="0"/>
              </a:rPr>
            </a:br>
            <a:r>
              <a:rPr lang="tr-TR" sz="1800" dirty="0">
                <a:latin typeface="Arial" panose="020B0604020202020204" pitchFamily="34" charset="0"/>
                <a:cs typeface="Arial" panose="020B0604020202020204" pitchFamily="34" charset="0"/>
              </a:rPr>
              <a:t/>
            </a:r>
            <a:br>
              <a:rPr lang="tr-TR" sz="1800" dirty="0">
                <a:latin typeface="Arial" panose="020B0604020202020204" pitchFamily="34" charset="0"/>
                <a:cs typeface="Arial" panose="020B0604020202020204" pitchFamily="34" charset="0"/>
              </a:rPr>
            </a:br>
            <a:r>
              <a:rPr lang="tr-TR" sz="1800" dirty="0">
                <a:latin typeface="Arial" panose="020B0604020202020204" pitchFamily="34" charset="0"/>
                <a:cs typeface="Arial" panose="020B0604020202020204" pitchFamily="34" charset="0"/>
              </a:rPr>
              <a:t>‘‘ </a:t>
            </a:r>
            <a:r>
              <a:rPr lang="tr-TR" sz="1800" i="1" dirty="0" err="1">
                <a:latin typeface="Arial" panose="020B0604020202020204" pitchFamily="34" charset="0"/>
                <a:cs typeface="Arial" panose="020B0604020202020204" pitchFamily="34" charset="0"/>
              </a:rPr>
              <a:t>Instagram'da</a:t>
            </a:r>
            <a:r>
              <a:rPr lang="tr-TR" sz="1800" i="1" dirty="0">
                <a:latin typeface="Arial" panose="020B0604020202020204" pitchFamily="34" charset="0"/>
                <a:cs typeface="Arial" panose="020B0604020202020204" pitchFamily="34" charset="0"/>
              </a:rPr>
              <a:t> </a:t>
            </a:r>
            <a:r>
              <a:rPr lang="tr-TR" sz="1800" i="1" dirty="0" err="1">
                <a:latin typeface="Arial" panose="020B0604020202020204" pitchFamily="34" charset="0"/>
                <a:cs typeface="Arial" panose="020B0604020202020204" pitchFamily="34" charset="0"/>
              </a:rPr>
              <a:t>seksİ</a:t>
            </a:r>
            <a:r>
              <a:rPr lang="tr-TR" sz="1800" i="1" dirty="0">
                <a:latin typeface="Arial" panose="020B0604020202020204" pitchFamily="34" charset="0"/>
                <a:cs typeface="Arial" panose="020B0604020202020204" pitchFamily="34" charset="0"/>
              </a:rPr>
              <a:t> </a:t>
            </a:r>
            <a:r>
              <a:rPr lang="tr-TR" sz="1800" i="1" dirty="0" err="1">
                <a:latin typeface="Arial" panose="020B0604020202020204" pitchFamily="34" charset="0"/>
                <a:cs typeface="Arial" panose="020B0604020202020204" pitchFamily="34" charset="0"/>
              </a:rPr>
              <a:t>görünebİleceğİm</a:t>
            </a:r>
            <a:r>
              <a:rPr lang="tr-TR" sz="1800" i="1" dirty="0">
                <a:latin typeface="Arial" panose="020B0604020202020204" pitchFamily="34" charset="0"/>
                <a:cs typeface="Arial" panose="020B0604020202020204" pitchFamily="34" charset="0"/>
              </a:rPr>
              <a:t> sayısız fotoğraf </a:t>
            </a:r>
            <a:r>
              <a:rPr lang="tr-TR" sz="1800" i="1" dirty="0" err="1">
                <a:latin typeface="Arial" panose="020B0604020202020204" pitchFamily="34" charset="0"/>
                <a:cs typeface="Arial" panose="020B0604020202020204" pitchFamily="34" charset="0"/>
              </a:rPr>
              <a:t>çektİrdİm</a:t>
            </a:r>
            <a:r>
              <a:rPr lang="tr-TR" sz="1800" i="1" dirty="0">
                <a:latin typeface="Arial" panose="020B0604020202020204" pitchFamily="34" charset="0"/>
                <a:cs typeface="Arial" panose="020B0604020202020204" pitchFamily="34" charset="0"/>
              </a:rPr>
              <a:t>. Bu da </a:t>
            </a:r>
            <a:r>
              <a:rPr lang="tr-TR" sz="1800" i="1" dirty="0" err="1">
                <a:latin typeface="Arial" panose="020B0604020202020204" pitchFamily="34" charset="0"/>
                <a:cs typeface="Arial" panose="020B0604020202020204" pitchFamily="34" charset="0"/>
              </a:rPr>
              <a:t>benİ</a:t>
            </a:r>
            <a:r>
              <a:rPr lang="tr-TR" sz="1800" i="1" dirty="0">
                <a:latin typeface="Arial" panose="020B0604020202020204" pitchFamily="34" charset="0"/>
                <a:cs typeface="Arial" panose="020B0604020202020204" pitchFamily="34" charset="0"/>
              </a:rPr>
              <a:t> İnanılmaz yalnız </a:t>
            </a:r>
            <a:r>
              <a:rPr lang="tr-TR" sz="1800" i="1" dirty="0" err="1">
                <a:latin typeface="Arial" panose="020B0604020202020204" pitchFamily="34" charset="0"/>
                <a:cs typeface="Arial" panose="020B0604020202020204" pitchFamily="34" charset="0"/>
              </a:rPr>
              <a:t>hİssettİrdi</a:t>
            </a:r>
            <a:r>
              <a:rPr lang="tr-TR" sz="1800" i="1" dirty="0">
                <a:latin typeface="Arial" panose="020B0604020202020204" pitchFamily="34" charset="0"/>
                <a:cs typeface="Arial" panose="020B0604020202020204" pitchFamily="34" charset="0"/>
              </a:rPr>
              <a:t>..</a:t>
            </a:r>
            <a:br>
              <a:rPr lang="tr-TR" sz="1800" i="1" dirty="0">
                <a:latin typeface="Arial" panose="020B0604020202020204" pitchFamily="34" charset="0"/>
                <a:cs typeface="Arial" panose="020B0604020202020204" pitchFamily="34" charset="0"/>
              </a:rPr>
            </a:br>
            <a:r>
              <a:rPr lang="tr-TR" sz="1800" i="1" u="sng" dirty="0">
                <a:latin typeface="Arial" panose="020B0604020202020204" pitchFamily="34" charset="0"/>
                <a:cs typeface="Arial" panose="020B0604020202020204" pitchFamily="34" charset="0"/>
              </a:rPr>
              <a:t/>
            </a:r>
            <a:br>
              <a:rPr lang="tr-TR" sz="1800" i="1" u="sng" dirty="0">
                <a:latin typeface="Arial" panose="020B0604020202020204" pitchFamily="34" charset="0"/>
                <a:cs typeface="Arial" panose="020B0604020202020204" pitchFamily="34" charset="0"/>
              </a:rPr>
            </a:br>
            <a:r>
              <a:rPr lang="tr-TR" sz="1800" dirty="0">
                <a:latin typeface="Arial" panose="020B0604020202020204" pitchFamily="34" charset="0"/>
                <a:cs typeface="Arial" panose="020B0604020202020204" pitchFamily="34" charset="0"/>
              </a:rPr>
              <a:t> genç kızlığımın büyük </a:t>
            </a:r>
            <a:r>
              <a:rPr lang="tr-TR" sz="1800" dirty="0" err="1">
                <a:latin typeface="Arial" panose="020B0604020202020204" pitchFamily="34" charset="0"/>
                <a:cs typeface="Arial" panose="020B0604020202020204" pitchFamily="34" charset="0"/>
              </a:rPr>
              <a:t>bİr</a:t>
            </a:r>
            <a:r>
              <a:rPr lang="tr-TR" sz="1800" dirty="0">
                <a:latin typeface="Arial" panose="020B0604020202020204" pitchFamily="34" charset="0"/>
                <a:cs typeface="Arial" panose="020B0604020202020204" pitchFamily="34" charset="0"/>
              </a:rPr>
              <a:t> kısmını sosyal onaya ve </a:t>
            </a:r>
            <a:r>
              <a:rPr lang="tr-TR" sz="1800" dirty="0" err="1">
                <a:latin typeface="Arial" panose="020B0604020202020204" pitchFamily="34" charset="0"/>
                <a:cs typeface="Arial" panose="020B0604020202020204" pitchFamily="34" charset="0"/>
              </a:rPr>
              <a:t>fİzİksel</a:t>
            </a:r>
            <a:r>
              <a:rPr lang="tr-TR" sz="1800" dirty="0">
                <a:latin typeface="Arial" panose="020B0604020202020204" pitchFamily="34" charset="0"/>
                <a:cs typeface="Arial" panose="020B0604020202020204" pitchFamily="34" charset="0"/>
              </a:rPr>
              <a:t> görünüme bağımlı halde </a:t>
            </a:r>
            <a:r>
              <a:rPr lang="tr-TR" sz="1800" dirty="0" err="1">
                <a:latin typeface="Arial" panose="020B0604020202020204" pitchFamily="34" charset="0"/>
                <a:cs typeface="Arial" panose="020B0604020202020204" pitchFamily="34" charset="0"/>
              </a:rPr>
              <a:t>geçİrdİm</a:t>
            </a:r>
            <a:r>
              <a:rPr lang="tr-TR" sz="1800" dirty="0">
                <a:latin typeface="Arial" panose="020B0604020202020204" pitchFamily="34" charset="0"/>
                <a:cs typeface="Arial" panose="020B0604020202020204" pitchFamily="34" charset="0"/>
              </a:rPr>
              <a:t>.</a:t>
            </a:r>
            <a:r>
              <a:rPr lang="tr-TR" sz="1800" i="1" dirty="0">
                <a:latin typeface="Arial" panose="020B0604020202020204" pitchFamily="34" charset="0"/>
                <a:cs typeface="Arial" panose="020B0604020202020204" pitchFamily="34" charset="0"/>
              </a:rPr>
              <a:t>  </a:t>
            </a:r>
            <a:br>
              <a:rPr lang="tr-TR" sz="1800" i="1" dirty="0">
                <a:latin typeface="Arial" panose="020B0604020202020204" pitchFamily="34" charset="0"/>
                <a:cs typeface="Arial" panose="020B0604020202020204" pitchFamily="34" charset="0"/>
              </a:rPr>
            </a:br>
            <a:r>
              <a:rPr lang="tr-TR" sz="1800" i="1" dirty="0">
                <a:latin typeface="Arial" panose="020B0604020202020204" pitchFamily="34" charset="0"/>
                <a:cs typeface="Arial" panose="020B0604020202020204" pitchFamily="34" charset="0"/>
              </a:rPr>
              <a:t>Nasıl </a:t>
            </a:r>
            <a:r>
              <a:rPr lang="tr-TR" sz="1800" i="1" dirty="0" err="1">
                <a:latin typeface="Arial" panose="020B0604020202020204" pitchFamily="34" charset="0"/>
                <a:cs typeface="Arial" panose="020B0604020202020204" pitchFamily="34" charset="0"/>
              </a:rPr>
              <a:t>derİn</a:t>
            </a:r>
            <a:r>
              <a:rPr lang="tr-TR" sz="1800" i="1" dirty="0">
                <a:latin typeface="Arial" panose="020B0604020202020204" pitchFamily="34" charset="0"/>
                <a:cs typeface="Arial" panose="020B0604020202020204" pitchFamily="34" charset="0"/>
              </a:rPr>
              <a:t> </a:t>
            </a:r>
            <a:r>
              <a:rPr lang="tr-TR" sz="1800" i="1" dirty="0" err="1">
                <a:latin typeface="Arial" panose="020B0604020202020204" pitchFamily="34" charset="0"/>
                <a:cs typeface="Arial" panose="020B0604020202020204" pitchFamily="34" charset="0"/>
              </a:rPr>
              <a:t>bİr</a:t>
            </a:r>
            <a:r>
              <a:rPr lang="tr-TR" sz="1800" i="1" dirty="0">
                <a:latin typeface="Arial" panose="020B0604020202020204" pitchFamily="34" charset="0"/>
                <a:cs typeface="Arial" panose="020B0604020202020204" pitchFamily="34" charset="0"/>
              </a:rPr>
              <a:t> depresyon..</a:t>
            </a:r>
            <a:br>
              <a:rPr lang="tr-TR" sz="1800" i="1" dirty="0">
                <a:latin typeface="Arial" panose="020B0604020202020204" pitchFamily="34" charset="0"/>
                <a:cs typeface="Arial" panose="020B0604020202020204" pitchFamily="34" charset="0"/>
              </a:rPr>
            </a:br>
            <a:r>
              <a:rPr lang="tr-TR" sz="1800" i="1" dirty="0">
                <a:latin typeface="Arial" panose="020B0604020202020204" pitchFamily="34" charset="0"/>
                <a:cs typeface="Arial" panose="020B0604020202020204" pitchFamily="34" charset="0"/>
              </a:rPr>
              <a:t/>
            </a:r>
            <a:br>
              <a:rPr lang="tr-TR" sz="1800" i="1" dirty="0">
                <a:latin typeface="Arial" panose="020B0604020202020204" pitchFamily="34" charset="0"/>
                <a:cs typeface="Arial" panose="020B0604020202020204" pitchFamily="34" charset="0"/>
              </a:rPr>
            </a:br>
            <a:r>
              <a:rPr lang="tr-TR" sz="1800" i="1" dirty="0">
                <a:latin typeface="Arial" panose="020B0604020202020204" pitchFamily="34" charset="0"/>
                <a:cs typeface="Arial" panose="020B0604020202020204" pitchFamily="34" charset="0"/>
              </a:rPr>
              <a:t>Güzel </a:t>
            </a:r>
            <a:r>
              <a:rPr lang="tr-TR" sz="1800" i="1" dirty="0" err="1">
                <a:latin typeface="Arial" panose="020B0604020202020204" pitchFamily="34" charset="0"/>
                <a:cs typeface="Arial" panose="020B0604020202020204" pitchFamily="34" charset="0"/>
              </a:rPr>
              <a:t>bİr</a:t>
            </a:r>
            <a:r>
              <a:rPr lang="tr-TR" sz="1800" i="1" dirty="0">
                <a:latin typeface="Arial" panose="020B0604020202020204" pitchFamily="34" charset="0"/>
                <a:cs typeface="Arial" panose="020B0604020202020204" pitchFamily="34" charset="0"/>
              </a:rPr>
              <a:t> vücuda </a:t>
            </a:r>
            <a:r>
              <a:rPr lang="tr-TR" sz="1800" i="1" dirty="0" err="1">
                <a:latin typeface="Arial" panose="020B0604020202020204" pitchFamily="34" charset="0"/>
                <a:cs typeface="Arial" panose="020B0604020202020204" pitchFamily="34" charset="0"/>
              </a:rPr>
              <a:t>sahİp</a:t>
            </a:r>
            <a:r>
              <a:rPr lang="tr-TR" sz="1800" i="1" dirty="0">
                <a:latin typeface="Arial" panose="020B0604020202020204" pitchFamily="34" charset="0"/>
                <a:cs typeface="Arial" panose="020B0604020202020204" pitchFamily="34" charset="0"/>
              </a:rPr>
              <a:t> olmak, </a:t>
            </a:r>
            <a:r>
              <a:rPr lang="tr-TR" sz="1800" i="1" dirty="0" err="1">
                <a:latin typeface="Arial" panose="020B0604020202020204" pitchFamily="34" charset="0"/>
                <a:cs typeface="Arial" panose="020B0604020202020204" pitchFamily="34" charset="0"/>
              </a:rPr>
              <a:t>İnsanİ</a:t>
            </a:r>
            <a:r>
              <a:rPr lang="tr-TR" sz="1800" i="1" dirty="0">
                <a:latin typeface="Arial" panose="020B0604020202020204" pitchFamily="34" charset="0"/>
                <a:cs typeface="Arial" panose="020B0604020202020204" pitchFamily="34" charset="0"/>
              </a:rPr>
              <a:t> duyarlılıklarımızın yanında </a:t>
            </a:r>
            <a:r>
              <a:rPr lang="tr-TR" sz="1800" i="1" dirty="0" err="1">
                <a:latin typeface="Arial" panose="020B0604020202020204" pitchFamily="34" charset="0"/>
                <a:cs typeface="Arial" panose="020B0604020202020204" pitchFamily="34" charset="0"/>
              </a:rPr>
              <a:t>bİr</a:t>
            </a:r>
            <a:r>
              <a:rPr lang="tr-TR" sz="1800" i="1" dirty="0">
                <a:latin typeface="Arial" panose="020B0604020202020204" pitchFamily="34" charset="0"/>
                <a:cs typeface="Arial" panose="020B0604020202020204" pitchFamily="34" charset="0"/>
              </a:rPr>
              <a:t> </a:t>
            </a:r>
            <a:r>
              <a:rPr lang="tr-TR" sz="1800" i="1" dirty="0" err="1">
                <a:latin typeface="Arial" panose="020B0604020202020204" pitchFamily="34" charset="0"/>
                <a:cs typeface="Arial" panose="020B0604020202020204" pitchFamily="34" charset="0"/>
              </a:rPr>
              <a:t>hİçTİR</a:t>
            </a:r>
            <a:r>
              <a:rPr lang="tr-TR" sz="1800" i="1" dirty="0">
                <a:latin typeface="Arial" panose="020B0604020202020204" pitchFamily="34" charset="0"/>
                <a:cs typeface="Arial" panose="020B0604020202020204" pitchFamily="34" charset="0"/>
              </a:rPr>
              <a:t>.”</a:t>
            </a:r>
            <a:br>
              <a:rPr lang="tr-TR" sz="1800" i="1" dirty="0">
                <a:latin typeface="Arial" panose="020B0604020202020204" pitchFamily="34" charset="0"/>
                <a:cs typeface="Arial" panose="020B0604020202020204" pitchFamily="34" charset="0"/>
              </a:rPr>
            </a:br>
            <a:r>
              <a:rPr lang="tr-TR" sz="1800" b="1" i="1" dirty="0">
                <a:latin typeface="Arial" panose="020B0604020202020204" pitchFamily="34" charset="0"/>
                <a:cs typeface="Arial" panose="020B0604020202020204" pitchFamily="34" charset="0"/>
              </a:rPr>
              <a:t/>
            </a:r>
            <a:br>
              <a:rPr lang="tr-TR" sz="1800" b="1" i="1" dirty="0">
                <a:latin typeface="Arial" panose="020B0604020202020204" pitchFamily="34" charset="0"/>
                <a:cs typeface="Arial" panose="020B0604020202020204" pitchFamily="34" charset="0"/>
              </a:rPr>
            </a:br>
            <a:r>
              <a:rPr lang="tr-TR" sz="1800" i="1" dirty="0">
                <a:latin typeface="Arial" panose="020B0604020202020204" pitchFamily="34" charset="0"/>
                <a:cs typeface="Arial" panose="020B0604020202020204" pitchFamily="34" charset="0"/>
              </a:rPr>
              <a:t>(</a:t>
            </a:r>
            <a:r>
              <a:rPr lang="tr-TR" sz="1800" i="1" dirty="0" err="1">
                <a:latin typeface="Arial" panose="020B0604020202020204" pitchFamily="34" charset="0"/>
                <a:cs typeface="Arial" panose="020B0604020202020204" pitchFamily="34" charset="0"/>
              </a:rPr>
              <a:t>Hürrİyet</a:t>
            </a:r>
            <a:r>
              <a:rPr lang="tr-TR" sz="1800" i="1" dirty="0">
                <a:latin typeface="Arial" panose="020B0604020202020204" pitchFamily="34" charset="0"/>
                <a:cs typeface="Arial" panose="020B0604020202020204" pitchFamily="34" charset="0"/>
              </a:rPr>
              <a:t> 3 kasım 2015)</a:t>
            </a:r>
            <a:r>
              <a:rPr lang="tr-TR" sz="1300" i="1" dirty="0"/>
              <a:t/>
            </a:r>
            <a:br>
              <a:rPr lang="tr-TR" sz="1300" i="1" dirty="0"/>
            </a:br>
            <a:r>
              <a:rPr lang="tr-TR" sz="1400" i="1" dirty="0"/>
              <a:t/>
            </a:r>
            <a:br>
              <a:rPr lang="tr-TR" sz="1400" i="1" dirty="0"/>
            </a:br>
            <a:r>
              <a:rPr lang="tr-TR" sz="1400" i="1" dirty="0"/>
              <a:t> </a:t>
            </a:r>
            <a:endParaRPr lang="tr-TR" sz="1600" b="1" dirty="0"/>
          </a:p>
        </p:txBody>
      </p:sp>
      <p:sp>
        <p:nvSpPr>
          <p:cNvPr id="4" name="Rectangle 1"/>
          <p:cNvSpPr>
            <a:spLocks noChangeArrowheads="1"/>
          </p:cNvSpPr>
          <p:nvPr/>
        </p:nvSpPr>
        <p:spPr bwMode="auto">
          <a:xfrm>
            <a:off x="1552135" y="130186"/>
            <a:ext cx="9115865" cy="196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6654" tIns="36501" rIns="66654" bIns="36501" numCol="1" anchor="ctr" anchorCtr="0" compatLnSpc="1">
            <a:prstTxWarp prst="textNoShape">
              <a:avLst/>
            </a:prstTxWarp>
            <a:spAutoFit/>
          </a:bodyPr>
          <a:lstStyle/>
          <a:p>
            <a:pPr algn="ctr" eaLnBrk="0" fontAlgn="base" hangingPunct="0">
              <a:spcBef>
                <a:spcPct val="0"/>
              </a:spcBef>
              <a:spcAft>
                <a:spcPct val="0"/>
              </a:spcAft>
            </a:pPr>
            <a:endParaRPr lang="tr-TR" altLang="tr-TR" sz="800" i="1" u="sng" dirty="0">
              <a:solidFill>
                <a:srgbClr val="03539A"/>
              </a:solidFill>
              <a:latin typeface="pt_sansbold"/>
              <a:cs typeface="Arial" panose="020B0604020202020204" pitchFamily="34" charset="0"/>
            </a:endParaRPr>
          </a:p>
        </p:txBody>
      </p:sp>
    </p:spTree>
    <p:extLst>
      <p:ext uri="{BB962C8B-B14F-4D97-AF65-F5344CB8AC3E}">
        <p14:creationId xmlns:p14="http://schemas.microsoft.com/office/powerpoint/2010/main" val="1713180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Yeni tapınağımız:</a:t>
            </a:r>
            <a:br>
              <a:rPr lang="tr-TR" b="1" dirty="0"/>
            </a:br>
            <a:endParaRPr lang="tr-TR" dirty="0"/>
          </a:p>
        </p:txBody>
      </p:sp>
      <p:sp>
        <p:nvSpPr>
          <p:cNvPr id="3" name="İçerik Yer Tutucusu 2"/>
          <p:cNvSpPr>
            <a:spLocks noGrp="1"/>
          </p:cNvSpPr>
          <p:nvPr>
            <p:ph idx="1"/>
          </p:nvPr>
        </p:nvSpPr>
        <p:spPr>
          <a:xfrm>
            <a:off x="1524001" y="2015734"/>
            <a:ext cx="8014834" cy="3450613"/>
          </a:xfrm>
        </p:spPr>
        <p:txBody>
          <a:bodyPr>
            <a:normAutofit/>
          </a:bodyPr>
          <a:lstStyle/>
          <a:p>
            <a:pPr marL="1371600" lvl="3" indent="0">
              <a:buNone/>
            </a:pPr>
            <a:r>
              <a:rPr lang="tr-TR" sz="5400" dirty="0"/>
              <a:t>Alışveriş merkezleri</a:t>
            </a:r>
            <a:endParaRPr lang="tr-TR" sz="5400" b="1" dirty="0"/>
          </a:p>
        </p:txBody>
      </p:sp>
    </p:spTree>
    <p:extLst>
      <p:ext uri="{BB962C8B-B14F-4D97-AF65-F5344CB8AC3E}">
        <p14:creationId xmlns:p14="http://schemas.microsoft.com/office/powerpoint/2010/main" val="2168490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a:spLocks noGrp="1"/>
          </p:cNvSpPr>
          <p:nvPr>
            <p:ph type="title"/>
          </p:nvPr>
        </p:nvSpPr>
        <p:spPr>
          <a:xfrm>
            <a:off x="1775520" y="620688"/>
            <a:ext cx="8820654" cy="936104"/>
          </a:xfrm>
        </p:spPr>
        <p:txBody>
          <a:bodyPr>
            <a:noAutofit/>
          </a:bodyPr>
          <a:lstStyle/>
          <a:p>
            <a:r>
              <a:rPr lang="tr-TR" sz="2800" dirty="0">
                <a:latin typeface="Arial" panose="020B0604020202020204" pitchFamily="34" charset="0"/>
                <a:cs typeface="Arial" panose="020B0604020202020204" pitchFamily="34" charset="0"/>
              </a:rPr>
              <a:t> </a:t>
            </a:r>
            <a:r>
              <a:rPr lang="tr-TR" sz="2000" b="1" dirty="0" err="1">
                <a:latin typeface="Arial" panose="020B0604020202020204" pitchFamily="34" charset="0"/>
                <a:cs typeface="Arial" panose="020B0604020202020204" pitchFamily="34" charset="0"/>
              </a:rPr>
              <a:t>Postmodernizm</a:t>
            </a:r>
            <a:r>
              <a:rPr lang="tr-TR" sz="2000" b="1" dirty="0">
                <a:latin typeface="Arial" panose="020B0604020202020204" pitchFamily="34" charset="0"/>
                <a:cs typeface="Arial" panose="020B0604020202020204" pitchFamily="34" charset="0"/>
              </a:rPr>
              <a:t> </a:t>
            </a:r>
            <a:br>
              <a:rPr lang="tr-TR" sz="2000" b="1" dirty="0">
                <a:latin typeface="Arial" panose="020B0604020202020204" pitchFamily="34" charset="0"/>
                <a:cs typeface="Arial" panose="020B0604020202020204" pitchFamily="34" charset="0"/>
              </a:rPr>
            </a:br>
            <a:r>
              <a:rPr lang="tr-TR" sz="1800" i="1" dirty="0">
                <a:latin typeface="Arial" panose="020B0604020202020204" pitchFamily="34" charset="0"/>
                <a:cs typeface="Arial" panose="020B0604020202020204" pitchFamily="34" charset="0"/>
              </a:rPr>
              <a:t>kahramansız yaşamın rahatlığı</a:t>
            </a:r>
            <a:br>
              <a:rPr lang="tr-TR" sz="1800" i="1" dirty="0">
                <a:latin typeface="Arial" panose="020B0604020202020204" pitchFamily="34" charset="0"/>
                <a:cs typeface="Arial" panose="020B0604020202020204" pitchFamily="34" charset="0"/>
              </a:rPr>
            </a:br>
            <a:endParaRPr lang="tr-TR" sz="1800" dirty="0">
              <a:latin typeface="Arial" panose="020B0604020202020204" pitchFamily="34" charset="0"/>
              <a:cs typeface="Arial" panose="020B0604020202020204" pitchFamily="34" charset="0"/>
            </a:endParaRPr>
          </a:p>
        </p:txBody>
      </p:sp>
      <p:sp>
        <p:nvSpPr>
          <p:cNvPr id="2" name="İçerik Yer Tutucusu 1"/>
          <p:cNvSpPr>
            <a:spLocks noGrp="1"/>
          </p:cNvSpPr>
          <p:nvPr>
            <p:ph idx="1"/>
          </p:nvPr>
        </p:nvSpPr>
        <p:spPr>
          <a:xfrm>
            <a:off x="1524001" y="1340768"/>
            <a:ext cx="9144001" cy="5517232"/>
          </a:xfrm>
        </p:spPr>
        <p:txBody>
          <a:bodyPr>
            <a:noAutofit/>
          </a:bodyPr>
          <a:lstStyle/>
          <a:p>
            <a:pPr marL="0" indent="0" fontAlgn="t">
              <a:buNone/>
            </a:pPr>
            <a:endParaRPr lang="tr-TR" sz="2000" b="1" i="1" dirty="0">
              <a:latin typeface="Arial" panose="020B0604020202020204" pitchFamily="34" charset="0"/>
              <a:cs typeface="Arial" panose="020B0604020202020204" pitchFamily="34" charset="0"/>
            </a:endParaRPr>
          </a:p>
          <a:p>
            <a:pPr fontAlgn="t"/>
            <a:r>
              <a:rPr lang="tr-TR" sz="2400" dirty="0">
                <a:latin typeface="Arial" panose="020B0604020202020204" pitchFamily="34" charset="0"/>
                <a:cs typeface="Arial" panose="020B0604020202020204" pitchFamily="34" charset="0"/>
              </a:rPr>
              <a:t>"Büyük anlatılara", ”büyük projelere", ”büyük ilkelere" itirazdır. </a:t>
            </a:r>
          </a:p>
          <a:p>
            <a:pPr fontAlgn="t"/>
            <a:r>
              <a:rPr lang="tr-TR" sz="2400" dirty="0">
                <a:latin typeface="Arial" panose="020B0604020202020204" pitchFamily="34" charset="0"/>
                <a:cs typeface="Arial" panose="020B0604020202020204" pitchFamily="34" charset="0"/>
              </a:rPr>
              <a:t>Akılcılık, pozitivizm, bilim, evrensellik, özgürlük gibi kavramların kutsallığını reddeder:</a:t>
            </a:r>
          </a:p>
          <a:p>
            <a:pPr marL="0" indent="0" fontAlgn="t">
              <a:buNone/>
            </a:pPr>
            <a:r>
              <a:rPr lang="tr-TR" sz="2400" dirty="0">
                <a:latin typeface="Arial" panose="020B0604020202020204" pitchFamily="34" charset="0"/>
                <a:cs typeface="Arial" panose="020B0604020202020204" pitchFamily="34" charset="0"/>
              </a:rPr>
              <a:t>                    </a:t>
            </a:r>
            <a:r>
              <a:rPr lang="tr-TR" sz="2400" i="1" dirty="0">
                <a:latin typeface="Arial" panose="020B0604020202020204" pitchFamily="34" charset="0"/>
                <a:cs typeface="Arial" panose="020B0604020202020204" pitchFamily="34" charset="0"/>
              </a:rPr>
              <a:t>"özgür oldular, korku biriktiriyorlar’’</a:t>
            </a:r>
          </a:p>
          <a:p>
            <a:pPr fontAlgn="t"/>
            <a:r>
              <a:rPr lang="tr-TR" sz="2400" dirty="0">
                <a:latin typeface="Arial" panose="020B0604020202020204" pitchFamily="34" charset="0"/>
                <a:cs typeface="Arial" panose="020B0604020202020204" pitchFamily="34" charset="0"/>
              </a:rPr>
              <a:t>Ve günümüzde özgürlük, sadece bize gösterilenlerden birini seçmektir. </a:t>
            </a:r>
          </a:p>
        </p:txBody>
      </p:sp>
    </p:spTree>
    <p:extLst>
      <p:ext uri="{BB962C8B-B14F-4D97-AF65-F5344CB8AC3E}">
        <p14:creationId xmlns:p14="http://schemas.microsoft.com/office/powerpoint/2010/main" val="1846926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 xmlns:a16="http://schemas.microsoft.com/office/drawing/2014/main" id="{8C6E5744-961C-3943-AA10-D391BCBA77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72182" y="1846263"/>
            <a:ext cx="3307961" cy="4022725"/>
          </a:xfrm>
        </p:spPr>
      </p:pic>
      <p:sp>
        <p:nvSpPr>
          <p:cNvPr id="9" name="Metin kutusu 8">
            <a:extLst>
              <a:ext uri="{FF2B5EF4-FFF2-40B4-BE49-F238E27FC236}">
                <a16:creationId xmlns="" xmlns:a16="http://schemas.microsoft.com/office/drawing/2014/main" id="{096E3996-F3F5-104E-ADBB-892A4A12781C}"/>
              </a:ext>
            </a:extLst>
          </p:cNvPr>
          <p:cNvSpPr txBox="1"/>
          <p:nvPr/>
        </p:nvSpPr>
        <p:spPr>
          <a:xfrm>
            <a:off x="2351585" y="613459"/>
            <a:ext cx="6192687" cy="646331"/>
          </a:xfrm>
          <a:prstGeom prst="rect">
            <a:avLst/>
          </a:prstGeom>
          <a:noFill/>
        </p:spPr>
        <p:txBody>
          <a:bodyPr wrap="square" rtlCol="0">
            <a:spAutoFit/>
          </a:bodyPr>
          <a:lstStyle/>
          <a:p>
            <a:r>
              <a:rPr lang="tr-TR" sz="3600" dirty="0"/>
              <a:t>Yalnızlaşma</a:t>
            </a:r>
          </a:p>
        </p:txBody>
      </p:sp>
      <p:sp>
        <p:nvSpPr>
          <p:cNvPr id="2" name="Metin kutusu 1">
            <a:extLst>
              <a:ext uri="{FF2B5EF4-FFF2-40B4-BE49-F238E27FC236}">
                <a16:creationId xmlns="" xmlns:a16="http://schemas.microsoft.com/office/drawing/2014/main" id="{04009B16-74AD-ED4C-A823-F48D5A3E23A4}"/>
              </a:ext>
            </a:extLst>
          </p:cNvPr>
          <p:cNvSpPr txBox="1"/>
          <p:nvPr/>
        </p:nvSpPr>
        <p:spPr>
          <a:xfrm>
            <a:off x="6600056" y="6246282"/>
            <a:ext cx="2664296" cy="369332"/>
          </a:xfrm>
          <a:prstGeom prst="rect">
            <a:avLst/>
          </a:prstGeom>
          <a:noFill/>
        </p:spPr>
        <p:txBody>
          <a:bodyPr wrap="square" rtlCol="0">
            <a:spAutoFit/>
          </a:bodyPr>
          <a:lstStyle/>
          <a:p>
            <a:r>
              <a:rPr lang="tr-TR" dirty="0"/>
              <a:t>10.02.2020</a:t>
            </a:r>
          </a:p>
        </p:txBody>
      </p:sp>
    </p:spTree>
    <p:extLst>
      <p:ext uri="{BB962C8B-B14F-4D97-AF65-F5344CB8AC3E}">
        <p14:creationId xmlns:p14="http://schemas.microsoft.com/office/powerpoint/2010/main" val="2720158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DEF38659-206A-FA40-A5F0-1B26A7131634}"/>
              </a:ext>
            </a:extLst>
          </p:cNvPr>
          <p:cNvSpPr>
            <a:spLocks noGrp="1"/>
          </p:cNvSpPr>
          <p:nvPr>
            <p:ph type="title"/>
          </p:nvPr>
        </p:nvSpPr>
        <p:spPr/>
        <p:txBody>
          <a:bodyPr>
            <a:normAutofit/>
          </a:bodyPr>
          <a:lstStyle/>
          <a:p>
            <a:r>
              <a:rPr lang="tr-TR" sz="1400" dirty="0"/>
              <a:t/>
            </a:r>
            <a:br>
              <a:rPr lang="tr-TR" sz="1400" dirty="0"/>
            </a:br>
            <a:endParaRPr lang="tr-TR" sz="1400" dirty="0"/>
          </a:p>
        </p:txBody>
      </p:sp>
      <p:pic>
        <p:nvPicPr>
          <p:cNvPr id="4" name="Resim 3">
            <a:extLst>
              <a:ext uri="{FF2B5EF4-FFF2-40B4-BE49-F238E27FC236}">
                <a16:creationId xmlns="" xmlns:a16="http://schemas.microsoft.com/office/drawing/2014/main" id="{D56DC42C-71EB-B24C-8E15-EDD273AA2525}"/>
              </a:ext>
            </a:extLst>
          </p:cNvPr>
          <p:cNvPicPr>
            <a:picLocks noChangeAspect="1"/>
          </p:cNvPicPr>
          <p:nvPr/>
        </p:nvPicPr>
        <p:blipFill>
          <a:blip r:embed="rId2"/>
          <a:stretch>
            <a:fillRect/>
          </a:stretch>
        </p:blipFill>
        <p:spPr>
          <a:xfrm>
            <a:off x="2351584" y="1628800"/>
            <a:ext cx="7956376" cy="3816424"/>
          </a:xfrm>
          <a:prstGeom prst="rect">
            <a:avLst/>
          </a:prstGeom>
        </p:spPr>
      </p:pic>
      <p:sp>
        <p:nvSpPr>
          <p:cNvPr id="5" name="Metin kutusu 4">
            <a:extLst>
              <a:ext uri="{FF2B5EF4-FFF2-40B4-BE49-F238E27FC236}">
                <a16:creationId xmlns="" xmlns:a16="http://schemas.microsoft.com/office/drawing/2014/main" id="{8C9C7912-9810-5246-85B7-42C1029083A9}"/>
              </a:ext>
            </a:extLst>
          </p:cNvPr>
          <p:cNvSpPr txBox="1"/>
          <p:nvPr/>
        </p:nvSpPr>
        <p:spPr>
          <a:xfrm>
            <a:off x="2783633" y="5445226"/>
            <a:ext cx="8274089" cy="369332"/>
          </a:xfrm>
          <a:prstGeom prst="rect">
            <a:avLst/>
          </a:prstGeom>
          <a:noFill/>
        </p:spPr>
        <p:txBody>
          <a:bodyPr wrap="square" rtlCol="0">
            <a:spAutoFit/>
          </a:bodyPr>
          <a:lstStyle/>
          <a:p>
            <a:r>
              <a:rPr lang="tr-TR" b="1" dirty="0" err="1"/>
              <a:t>Nearly</a:t>
            </a:r>
            <a:r>
              <a:rPr lang="tr-TR" b="1" dirty="0"/>
              <a:t> </a:t>
            </a:r>
            <a:r>
              <a:rPr lang="tr-TR" b="1" dirty="0" err="1"/>
              <a:t>two-thirds</a:t>
            </a:r>
            <a:r>
              <a:rPr lang="tr-TR" b="1" dirty="0"/>
              <a:t> of </a:t>
            </a:r>
            <a:r>
              <a:rPr lang="tr-TR" b="1" dirty="0" err="1"/>
              <a:t>adults</a:t>
            </a:r>
            <a:r>
              <a:rPr lang="tr-TR" b="1" dirty="0"/>
              <a:t> </a:t>
            </a:r>
            <a:r>
              <a:rPr lang="tr-TR" b="1" dirty="0" err="1"/>
              <a:t>report</a:t>
            </a:r>
            <a:r>
              <a:rPr lang="tr-TR" b="1" dirty="0"/>
              <a:t> </a:t>
            </a:r>
            <a:r>
              <a:rPr lang="tr-TR" b="1" dirty="0" err="1"/>
              <a:t>feeling</a:t>
            </a:r>
            <a:r>
              <a:rPr lang="tr-TR" b="1" dirty="0"/>
              <a:t> </a:t>
            </a:r>
            <a:r>
              <a:rPr lang="tr-TR" b="1" dirty="0" err="1" smtClean="0"/>
              <a:t>lonely</a:t>
            </a:r>
            <a:r>
              <a:rPr lang="tr-TR" dirty="0"/>
              <a:t> </a:t>
            </a:r>
            <a:r>
              <a:rPr lang="tr-TR" dirty="0" err="1" smtClean="0"/>
              <a:t>by</a:t>
            </a:r>
            <a:r>
              <a:rPr lang="tr-TR" dirty="0" smtClean="0"/>
              <a:t> </a:t>
            </a:r>
            <a:r>
              <a:rPr lang="tr-TR" dirty="0"/>
              <a:t>Megan Henry</a:t>
            </a:r>
          </a:p>
        </p:txBody>
      </p:sp>
      <p:sp>
        <p:nvSpPr>
          <p:cNvPr id="3" name="Metin kutusu 2">
            <a:extLst>
              <a:ext uri="{FF2B5EF4-FFF2-40B4-BE49-F238E27FC236}">
                <a16:creationId xmlns="" xmlns:a16="http://schemas.microsoft.com/office/drawing/2014/main" id="{3DDC526C-DBDB-D143-875A-94385938E7B8}"/>
              </a:ext>
            </a:extLst>
          </p:cNvPr>
          <p:cNvSpPr txBox="1"/>
          <p:nvPr/>
        </p:nvSpPr>
        <p:spPr>
          <a:xfrm>
            <a:off x="2639617" y="234177"/>
            <a:ext cx="6408835" cy="584775"/>
          </a:xfrm>
          <a:prstGeom prst="rect">
            <a:avLst/>
          </a:prstGeom>
          <a:noFill/>
        </p:spPr>
        <p:txBody>
          <a:bodyPr wrap="square" rtlCol="0">
            <a:spAutoFit/>
          </a:bodyPr>
          <a:lstStyle/>
          <a:p>
            <a:r>
              <a:rPr lang="tr-TR" sz="3200" dirty="0"/>
              <a:t>Yalnızlık bir yağmura benzer…</a:t>
            </a:r>
          </a:p>
        </p:txBody>
      </p:sp>
    </p:spTree>
    <p:extLst>
      <p:ext uri="{BB962C8B-B14F-4D97-AF65-F5344CB8AC3E}">
        <p14:creationId xmlns:p14="http://schemas.microsoft.com/office/powerpoint/2010/main" val="2941263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a:spLocks noGrp="1"/>
          </p:cNvSpPr>
          <p:nvPr>
            <p:ph type="title"/>
          </p:nvPr>
        </p:nvSpPr>
        <p:spPr>
          <a:xfrm>
            <a:off x="1252752" y="826750"/>
            <a:ext cx="8676455" cy="720080"/>
          </a:xfrm>
        </p:spPr>
        <p:txBody>
          <a:bodyPr>
            <a:noAutofit/>
          </a:bodyPr>
          <a:lstStyle/>
          <a:p>
            <a:r>
              <a:rPr lang="tr-TR" sz="2400" b="1" dirty="0" smtClean="0">
                <a:latin typeface="Arial" panose="020B0604020202020204" pitchFamily="34" charset="0"/>
                <a:cs typeface="Arial" panose="020B0604020202020204" pitchFamily="34" charset="0"/>
              </a:rPr>
              <a:t>Nereye </a:t>
            </a:r>
            <a:r>
              <a:rPr lang="tr-TR" sz="2400" b="1" dirty="0">
                <a:latin typeface="Arial" panose="020B0604020202020204" pitchFamily="34" charset="0"/>
                <a:cs typeface="Arial" panose="020B0604020202020204" pitchFamily="34" charset="0"/>
              </a:rPr>
              <a:t>?</a:t>
            </a:r>
            <a:r>
              <a:rPr lang="tr-TR" sz="2400" b="1" i="1" dirty="0">
                <a:latin typeface="Arial" panose="020B0604020202020204" pitchFamily="34" charset="0"/>
                <a:cs typeface="Arial" panose="020B0604020202020204" pitchFamily="34" charset="0"/>
              </a:rPr>
              <a:t/>
            </a:r>
            <a:br>
              <a:rPr lang="tr-TR" sz="2400" b="1" i="1" dirty="0">
                <a:latin typeface="Arial" panose="020B0604020202020204" pitchFamily="34" charset="0"/>
                <a:cs typeface="Arial" panose="020B0604020202020204" pitchFamily="34" charset="0"/>
              </a:rPr>
            </a:br>
            <a:endParaRPr lang="tr-TR" sz="2400" b="1" dirty="0">
              <a:latin typeface="Arial" panose="020B0604020202020204" pitchFamily="34" charset="0"/>
              <a:cs typeface="Arial" panose="020B0604020202020204" pitchFamily="34" charset="0"/>
            </a:endParaRPr>
          </a:p>
        </p:txBody>
      </p:sp>
      <p:sp>
        <p:nvSpPr>
          <p:cNvPr id="2" name="İçerik Yer Tutucusu 1"/>
          <p:cNvSpPr>
            <a:spLocks noGrp="1"/>
          </p:cNvSpPr>
          <p:nvPr>
            <p:ph idx="1"/>
          </p:nvPr>
        </p:nvSpPr>
        <p:spPr>
          <a:xfrm>
            <a:off x="1252752" y="1957589"/>
            <a:ext cx="8702617" cy="3721995"/>
          </a:xfrm>
        </p:spPr>
        <p:txBody>
          <a:bodyPr>
            <a:noAutofit/>
          </a:bodyPr>
          <a:lstStyle/>
          <a:p>
            <a:pPr fontAlgn="t"/>
            <a:r>
              <a:rPr lang="tr-TR" sz="2000" dirty="0">
                <a:latin typeface="Arial" panose="020B0604020202020204" pitchFamily="34" charset="0"/>
                <a:cs typeface="Arial" panose="020B0604020202020204" pitchFamily="34" charset="0"/>
              </a:rPr>
              <a:t>Post-modern bilincin özellikleri: </a:t>
            </a:r>
          </a:p>
          <a:p>
            <a:pPr fontAlgn="t"/>
            <a:r>
              <a:rPr lang="tr-TR" sz="2000" i="1" dirty="0">
                <a:latin typeface="Arial" panose="020B0604020202020204" pitchFamily="34" charset="0"/>
                <a:cs typeface="Arial" panose="020B0604020202020204" pitchFamily="34" charset="0"/>
              </a:rPr>
              <a:t> boşluk,</a:t>
            </a:r>
          </a:p>
          <a:p>
            <a:pPr fontAlgn="t"/>
            <a:r>
              <a:rPr lang="tr-TR" sz="2000" i="1" dirty="0">
                <a:latin typeface="Arial" panose="020B0604020202020204" pitchFamily="34" charset="0"/>
                <a:cs typeface="Arial" panose="020B0604020202020204" pitchFamily="34" charset="0"/>
              </a:rPr>
              <a:t> karamsarlık,</a:t>
            </a:r>
          </a:p>
          <a:p>
            <a:pPr fontAlgn="t"/>
            <a:r>
              <a:rPr lang="tr-TR" sz="2000" i="1" dirty="0">
                <a:latin typeface="Arial" panose="020B0604020202020204" pitchFamily="34" charset="0"/>
                <a:cs typeface="Arial" panose="020B0604020202020204" pitchFamily="34" charset="0"/>
              </a:rPr>
              <a:t> duygusuzluk </a:t>
            </a:r>
          </a:p>
          <a:p>
            <a:pPr fontAlgn="t"/>
            <a:r>
              <a:rPr lang="tr-TR" sz="2000" i="1" dirty="0">
                <a:latin typeface="Arial" panose="020B0604020202020204" pitchFamily="34" charset="0"/>
                <a:cs typeface="Arial" panose="020B0604020202020204" pitchFamily="34" charset="0"/>
              </a:rPr>
              <a:t> </a:t>
            </a:r>
            <a:r>
              <a:rPr lang="tr-TR" sz="2000" i="1" dirty="0" smtClean="0">
                <a:latin typeface="Arial" panose="020B0604020202020204" pitchFamily="34" charset="0"/>
                <a:cs typeface="Arial" panose="020B0604020202020204" pitchFamily="34" charset="0"/>
              </a:rPr>
              <a:t>kuşkuculuk </a:t>
            </a:r>
            <a:r>
              <a:rPr lang="tr-TR" sz="2000" dirty="0" smtClean="0">
                <a:latin typeface="Arial" panose="020B0604020202020204" pitchFamily="34" charset="0"/>
                <a:cs typeface="Arial" panose="020B0604020202020204" pitchFamily="34" charset="0"/>
              </a:rPr>
              <a:t>olarak </a:t>
            </a:r>
            <a:r>
              <a:rPr lang="tr-TR" sz="2000" dirty="0" err="1">
                <a:latin typeface="Arial" panose="020B0604020202020204" pitchFamily="34" charset="0"/>
                <a:cs typeface="Arial" panose="020B0604020202020204" pitchFamily="34" charset="0"/>
              </a:rPr>
              <a:t>tanımlanmıştır</a:t>
            </a:r>
            <a:r>
              <a:rPr lang="tr-TR" sz="2000" dirty="0">
                <a:latin typeface="Arial" panose="020B0604020202020204" pitchFamily="34" charset="0"/>
                <a:cs typeface="Arial" panose="020B0604020202020204" pitchFamily="34" charset="0"/>
              </a:rPr>
              <a:t>. </a:t>
            </a:r>
          </a:p>
          <a:p>
            <a:pPr fontAlgn="t"/>
            <a:r>
              <a:rPr lang="tr-TR" sz="2000" dirty="0">
                <a:latin typeface="Arial" panose="020B0604020202020204" pitchFamily="34" charset="0"/>
                <a:cs typeface="Arial" panose="020B0604020202020204" pitchFamily="34" charset="0"/>
              </a:rPr>
              <a:t>Tüm değerler tartışmalı hale gelmiş, toplumsal ahlak çözülmeye başlamıştır.</a:t>
            </a:r>
          </a:p>
          <a:p>
            <a:pPr fontAlgn="t"/>
            <a:r>
              <a:rPr lang="tr-TR" sz="2000" dirty="0">
                <a:latin typeface="Arial" panose="020B0604020202020204" pitchFamily="34" charset="0"/>
                <a:cs typeface="Arial" panose="020B0604020202020204" pitchFamily="34" charset="0"/>
              </a:rPr>
              <a:t> Bilimin, yaşamı anlamdan yoksun bırakması, </a:t>
            </a:r>
            <a:r>
              <a:rPr lang="tr-TR" sz="2000" dirty="0" err="1">
                <a:latin typeface="Arial" panose="020B0604020202020204" pitchFamily="34" charset="0"/>
                <a:cs typeface="Arial" panose="020B0604020202020204" pitchFamily="34" charset="0"/>
              </a:rPr>
              <a:t>egzantrik</a:t>
            </a:r>
            <a:r>
              <a:rPr lang="tr-TR" sz="2000" dirty="0">
                <a:latin typeface="Arial" panose="020B0604020202020204" pitchFamily="34" charset="0"/>
                <a:cs typeface="Arial" panose="020B0604020202020204" pitchFamily="34" charset="0"/>
              </a:rPr>
              <a:t> inançların ve tuhaf tarikatların patlamasına yol açmıştır. </a:t>
            </a:r>
          </a:p>
        </p:txBody>
      </p:sp>
    </p:spTree>
    <p:extLst>
      <p:ext uri="{BB962C8B-B14F-4D97-AF65-F5344CB8AC3E}">
        <p14:creationId xmlns:p14="http://schemas.microsoft.com/office/powerpoint/2010/main" val="3691278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a:spLocks noGrp="1"/>
          </p:cNvSpPr>
          <p:nvPr>
            <p:ph type="title"/>
          </p:nvPr>
        </p:nvSpPr>
        <p:spPr>
          <a:xfrm>
            <a:off x="1222298" y="839629"/>
            <a:ext cx="8748463" cy="720080"/>
          </a:xfrm>
        </p:spPr>
        <p:txBody>
          <a:bodyPr>
            <a:noAutofit/>
          </a:bodyPr>
          <a:lstStyle/>
          <a:p>
            <a:r>
              <a:rPr lang="tr-TR" sz="2000" b="1" dirty="0" smtClean="0">
                <a:latin typeface="Arial" panose="020B0604020202020204" pitchFamily="34" charset="0"/>
                <a:cs typeface="Arial" panose="020B0604020202020204" pitchFamily="34" charset="0"/>
              </a:rPr>
              <a:t>Değişimin </a:t>
            </a:r>
            <a:r>
              <a:rPr lang="tr-TR" sz="2000" b="1" dirty="0">
                <a:latin typeface="Arial" panose="020B0604020202020204" pitchFamily="34" charset="0"/>
                <a:cs typeface="Arial" panose="020B0604020202020204" pitchFamily="34" charset="0"/>
              </a:rPr>
              <a:t>yetişilemeyen hızı !</a:t>
            </a:r>
          </a:p>
        </p:txBody>
      </p:sp>
      <p:sp>
        <p:nvSpPr>
          <p:cNvPr id="2" name="İçerik Yer Tutucusu 1"/>
          <p:cNvSpPr>
            <a:spLocks noGrp="1"/>
          </p:cNvSpPr>
          <p:nvPr>
            <p:ph idx="1"/>
          </p:nvPr>
        </p:nvSpPr>
        <p:spPr>
          <a:xfrm>
            <a:off x="1222298" y="1830165"/>
            <a:ext cx="9763381" cy="4557756"/>
          </a:xfrm>
        </p:spPr>
        <p:txBody>
          <a:bodyPr>
            <a:noAutofit/>
          </a:bodyPr>
          <a:lstStyle/>
          <a:p>
            <a:r>
              <a:rPr lang="tr-TR" sz="2000" dirty="0">
                <a:latin typeface="Arial" panose="020B0604020202020204" pitchFamily="34" charset="0"/>
                <a:cs typeface="Arial" panose="020B0604020202020204" pitchFamily="34" charset="0"/>
              </a:rPr>
              <a:t>Çağın en önemli sorunu, değişimin baş döndürücülüğüdür.</a:t>
            </a:r>
          </a:p>
          <a:p>
            <a:r>
              <a:rPr lang="tr-TR" sz="2000" dirty="0">
                <a:latin typeface="Arial" panose="020B0604020202020204" pitchFamily="34" charset="0"/>
                <a:cs typeface="Arial" panose="020B0604020202020204" pitchFamily="34" charset="0"/>
              </a:rPr>
              <a:t>Son yıllarda tek bir günde üretilen veri, geçmiş bütün zamanlardan kat kat fazladır. Görünen o ki, yakın gelecekte verilere hükmedenler toplumlara da hükmedecektir.</a:t>
            </a:r>
          </a:p>
          <a:p>
            <a:r>
              <a:rPr lang="tr-TR" sz="2000" dirty="0">
                <a:latin typeface="Arial" panose="020B0604020202020204" pitchFamily="34" charset="0"/>
                <a:cs typeface="Arial" panose="020B0604020202020204" pitchFamily="34" charset="0"/>
              </a:rPr>
              <a:t>Hızlı değişime zihnimizle, alışkanlıklarımızla, kurumlarımızla yeterli uyumu sağlayacak zamanımız olmuyor..</a:t>
            </a:r>
          </a:p>
          <a:p>
            <a:r>
              <a:rPr lang="tr-TR" sz="2000" dirty="0">
                <a:latin typeface="Arial" panose="020B0604020202020204" pitchFamily="34" charset="0"/>
                <a:cs typeface="Arial" panose="020B0604020202020204" pitchFamily="34" charset="0"/>
              </a:rPr>
              <a:t>Aile, iş, okul, arkadaşlık ilişkileri, gelenekler, ticaret çok farklı mecralara kaydı.</a:t>
            </a:r>
          </a:p>
          <a:p>
            <a:r>
              <a:rPr lang="tr-TR" sz="2000" dirty="0">
                <a:latin typeface="Arial" panose="020B0604020202020204" pitchFamily="34" charset="0"/>
                <a:cs typeface="Arial" panose="020B0604020202020204" pitchFamily="34" charset="0"/>
              </a:rPr>
              <a:t>Daha «dün» öğretilen alışkanlık ve kurallar, kısa süre sonra tedavülden kalkıyor.   </a:t>
            </a:r>
          </a:p>
          <a:p>
            <a:r>
              <a:rPr lang="tr-TR" b="1" i="1" dirty="0">
                <a:latin typeface="Arial" panose="020B0604020202020204" pitchFamily="34" charset="0"/>
                <a:cs typeface="Arial" panose="020B0604020202020204" pitchFamily="34" charset="0"/>
              </a:rPr>
              <a:t>Hızlı değişim,</a:t>
            </a:r>
            <a:r>
              <a:rPr lang="tr-TR" b="1" i="1" dirty="0">
                <a:latin typeface="Arial" panose="020B0604020202020204" pitchFamily="34" charset="0"/>
                <a:cs typeface="Arial" panose="020B0604020202020204" pitchFamily="34" charset="0"/>
                <a:sym typeface="Wingdings" panose="05000000000000000000" pitchFamily="2" charset="2"/>
              </a:rPr>
              <a:t> korku ve boşluk üretti</a:t>
            </a:r>
            <a:r>
              <a:rPr lang="mr-IN" b="1" i="1" dirty="0">
                <a:latin typeface="Arial" panose="020B0604020202020204" pitchFamily="34" charset="0"/>
                <a:cs typeface="Arial" panose="020B0604020202020204" pitchFamily="34" charset="0"/>
                <a:sym typeface="Wingdings" panose="05000000000000000000" pitchFamily="2" charset="2"/>
              </a:rPr>
              <a:t>…</a:t>
            </a:r>
            <a:r>
              <a:rPr lang="tr-TR" sz="2000" dirty="0">
                <a:latin typeface="Arial" panose="020B0604020202020204" pitchFamily="34" charset="0"/>
                <a:cs typeface="Arial" panose="020B0604020202020204" pitchFamily="34" charset="0"/>
              </a:rPr>
              <a:t>                           </a:t>
            </a:r>
            <a:endParaRPr lang="tr-TR" sz="3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9101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703513" y="804521"/>
            <a:ext cx="7835322" cy="1049235"/>
          </a:xfrm>
        </p:spPr>
        <p:txBody>
          <a:bodyPr>
            <a:normAutofit fontScale="90000"/>
          </a:bodyPr>
          <a:lstStyle/>
          <a:p>
            <a:r>
              <a:rPr lang="tr-TR" b="1" i="1" dirty="0">
                <a:latin typeface="Arial" panose="020B0604020202020204" pitchFamily="34" charset="0"/>
                <a:cs typeface="Arial" panose="020B0604020202020204" pitchFamily="34" charset="0"/>
              </a:rPr>
              <a:t/>
            </a:r>
            <a:br>
              <a:rPr lang="tr-TR" b="1" i="1" dirty="0">
                <a:latin typeface="Arial" panose="020B0604020202020204" pitchFamily="34" charset="0"/>
                <a:cs typeface="Arial" panose="020B0604020202020204" pitchFamily="34" charset="0"/>
              </a:rPr>
            </a:br>
            <a:endParaRPr lang="tr-TR" b="1" dirty="0"/>
          </a:p>
        </p:txBody>
      </p:sp>
      <p:sp>
        <p:nvSpPr>
          <p:cNvPr id="2" name="İçerik Yer Tutucusu 1"/>
          <p:cNvSpPr>
            <a:spLocks noGrp="1"/>
          </p:cNvSpPr>
          <p:nvPr>
            <p:ph idx="1"/>
          </p:nvPr>
        </p:nvSpPr>
        <p:spPr>
          <a:xfrm>
            <a:off x="1703512" y="1772816"/>
            <a:ext cx="9217024" cy="5085184"/>
          </a:xfrm>
        </p:spPr>
        <p:txBody>
          <a:bodyPr>
            <a:noAutofit/>
          </a:bodyPr>
          <a:lstStyle/>
          <a:p>
            <a:endParaRPr lang="tr-TR" sz="3200" i="1" dirty="0">
              <a:latin typeface="Arial" panose="020B0604020202020204" pitchFamily="34" charset="0"/>
              <a:cs typeface="Arial" panose="020B0604020202020204" pitchFamily="34" charset="0"/>
            </a:endParaRPr>
          </a:p>
          <a:p>
            <a:r>
              <a:rPr lang="tr-TR" sz="3200" i="1" dirty="0">
                <a:latin typeface="Arial" panose="020B0604020202020204" pitchFamily="34" charset="0"/>
                <a:cs typeface="Arial" panose="020B0604020202020204" pitchFamily="34" charset="0"/>
              </a:rPr>
              <a:t>‘‘ O kadar hızlı gittik ki ruhlarımız arkada kaldı’’</a:t>
            </a:r>
          </a:p>
          <a:p>
            <a:endParaRPr lang="tr-TR" sz="3200" i="1" dirty="0">
              <a:latin typeface="Arial" panose="020B0604020202020204" pitchFamily="34" charset="0"/>
              <a:cs typeface="Arial" panose="020B0604020202020204" pitchFamily="34" charset="0"/>
            </a:endParaRPr>
          </a:p>
          <a:p>
            <a:endParaRPr lang="tr-TR" sz="3200" i="1" dirty="0">
              <a:latin typeface="Arial" panose="020B0604020202020204" pitchFamily="34" charset="0"/>
              <a:cs typeface="Arial" panose="020B0604020202020204" pitchFamily="34" charset="0"/>
            </a:endParaRPr>
          </a:p>
          <a:p>
            <a:endParaRPr lang="tr-TR" sz="3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7935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536881" y="1835241"/>
            <a:ext cx="8611672" cy="4243588"/>
          </a:xfrm>
        </p:spPr>
        <p:txBody>
          <a:bodyPr>
            <a:noAutofit/>
          </a:bodyPr>
          <a:lstStyle/>
          <a:p>
            <a:pPr marL="0" indent="0">
              <a:buNone/>
            </a:pPr>
            <a:r>
              <a:rPr lang="tr-TR" b="1" dirty="0">
                <a:latin typeface="Arial" panose="020B0604020202020204" pitchFamily="34" charset="0"/>
                <a:cs typeface="Arial" panose="020B0604020202020204" pitchFamily="34" charset="0"/>
              </a:rPr>
              <a:t>Çağdaş ilişki biçimleri:</a:t>
            </a:r>
          </a:p>
          <a:p>
            <a:pPr lvl="1"/>
            <a:r>
              <a:rPr lang="tr-TR" dirty="0">
                <a:latin typeface="Arial" panose="020B0604020202020204" pitchFamily="34" charset="0"/>
                <a:cs typeface="Arial" panose="020B0604020202020204" pitchFamily="34" charset="0"/>
              </a:rPr>
              <a:t>sanal / tele,</a:t>
            </a:r>
          </a:p>
          <a:p>
            <a:pPr lvl="1"/>
            <a:r>
              <a:rPr lang="tr-TR" dirty="0">
                <a:latin typeface="Arial" panose="020B0604020202020204" pitchFamily="34" charset="0"/>
                <a:cs typeface="Arial" panose="020B0604020202020204" pitchFamily="34" charset="0"/>
              </a:rPr>
              <a:t>gecelik,</a:t>
            </a:r>
          </a:p>
          <a:p>
            <a:pPr lvl="1"/>
            <a:r>
              <a:rPr lang="tr-TR" dirty="0">
                <a:latin typeface="Arial" panose="020B0604020202020204" pitchFamily="34" charset="0"/>
                <a:cs typeface="Arial" panose="020B0604020202020204" pitchFamily="34" charset="0"/>
              </a:rPr>
              <a:t>evlilik sözleşmeleri,</a:t>
            </a:r>
          </a:p>
          <a:p>
            <a:pPr lvl="1"/>
            <a:r>
              <a:rPr lang="tr-TR" dirty="0">
                <a:latin typeface="Arial" panose="020B0604020202020204" pitchFamily="34" charset="0"/>
                <a:cs typeface="Arial" panose="020B0604020202020204" pitchFamily="34" charset="0"/>
              </a:rPr>
              <a:t>eş değiştirme...</a:t>
            </a:r>
          </a:p>
          <a:p>
            <a:pPr marL="0" indent="0">
              <a:buNone/>
            </a:pPr>
            <a:r>
              <a:rPr lang="tr-TR" b="1" dirty="0">
                <a:latin typeface="Arial" panose="020B0604020202020204" pitchFamily="34" charset="0"/>
                <a:cs typeface="Arial" panose="020B0604020202020204" pitchFamily="34" charset="0"/>
              </a:rPr>
              <a:t>Çağdaş ilişki cümleleri:</a:t>
            </a:r>
          </a:p>
          <a:p>
            <a:pPr lvl="1"/>
            <a:r>
              <a:rPr lang="tr-TR" dirty="0">
                <a:latin typeface="Arial" panose="020B0604020202020204" pitchFamily="34" charset="0"/>
                <a:cs typeface="Arial" panose="020B0604020202020204" pitchFamily="34" charset="0"/>
              </a:rPr>
              <a:t>‘seni istiyorum’…‘beni sev’…</a:t>
            </a:r>
            <a:endParaRPr lang="tr-TR" sz="1400" dirty="0">
              <a:latin typeface="Arial" panose="020B0604020202020204" pitchFamily="34" charset="0"/>
              <a:cs typeface="Arial" panose="020B0604020202020204" pitchFamily="34" charset="0"/>
            </a:endParaRPr>
          </a:p>
          <a:p>
            <a:pPr lvl="1"/>
            <a:r>
              <a:rPr lang="tr-TR" dirty="0">
                <a:latin typeface="Arial" panose="020B0604020202020204" pitchFamily="34" charset="0"/>
                <a:cs typeface="Arial" panose="020B0604020202020204" pitchFamily="34" charset="0"/>
              </a:rPr>
              <a:t>‘keyif al’</a:t>
            </a:r>
          </a:p>
          <a:p>
            <a:pPr lvl="1"/>
            <a:r>
              <a:rPr lang="tr-TR" dirty="0">
                <a:latin typeface="Arial" panose="020B0604020202020204" pitchFamily="34" charset="0"/>
                <a:cs typeface="Arial" panose="020B0604020202020204" pitchFamily="34" charset="0"/>
              </a:rPr>
              <a:t>‘kullan- at’, ‘unut gitsin’</a:t>
            </a:r>
          </a:p>
          <a:p>
            <a:pPr lvl="1"/>
            <a:r>
              <a:rPr lang="tr-TR" dirty="0">
                <a:latin typeface="Arial" panose="020B0604020202020204" pitchFamily="34" charset="0"/>
                <a:cs typeface="Arial" panose="020B0604020202020204" pitchFamily="34" charset="0"/>
              </a:rPr>
              <a:t>tadını çıkar’,   ‘hemen şimdi’</a:t>
            </a:r>
          </a:p>
          <a:p>
            <a:pPr lvl="1"/>
            <a:r>
              <a:rPr lang="tr-TR" sz="1400" i="1" dirty="0">
                <a:latin typeface="Arial" panose="020B0604020202020204" pitchFamily="34" charset="0"/>
                <a:cs typeface="Arial" panose="020B0604020202020204" pitchFamily="34" charset="0"/>
              </a:rPr>
              <a:t> </a:t>
            </a:r>
            <a:r>
              <a:rPr lang="tr-TR" i="1" dirty="0">
                <a:latin typeface="Arial" panose="020B0604020202020204" pitchFamily="34" charset="0"/>
                <a:cs typeface="Arial" panose="020B0604020202020204" pitchFamily="34" charset="0"/>
              </a:rPr>
              <a:t>“sorununu bana anlatma terapiste git “  </a:t>
            </a:r>
            <a:r>
              <a:rPr lang="tr-TR" i="1" dirty="0">
                <a:latin typeface="Arial" panose="020B0604020202020204" pitchFamily="34" charset="0"/>
                <a:cs typeface="Arial" panose="020B0604020202020204" pitchFamily="34" charset="0"/>
              </a:rPr>
              <a:t> </a:t>
            </a:r>
          </a:p>
          <a:p>
            <a:pPr lvl="1"/>
            <a:r>
              <a:rPr lang="tr-TR" i="1" dirty="0" smtClean="0">
                <a:latin typeface="Arial" panose="020B0604020202020204" pitchFamily="34" charset="0"/>
                <a:cs typeface="Arial" panose="020B0604020202020204" pitchFamily="34" charset="0"/>
              </a:rPr>
              <a:t>   </a:t>
            </a:r>
            <a:r>
              <a:rPr lang="tr-TR" i="1" dirty="0">
                <a:latin typeface="Arial" panose="020B0604020202020204" pitchFamily="34" charset="0"/>
                <a:cs typeface="Arial" panose="020B0604020202020204" pitchFamily="34" charset="0"/>
              </a:rPr>
              <a:t>“Ne şiir </a:t>
            </a:r>
            <a:r>
              <a:rPr lang="tr-TR" i="1" dirty="0" smtClean="0">
                <a:latin typeface="Arial" panose="020B0604020202020204" pitchFamily="34" charset="0"/>
                <a:cs typeface="Arial" panose="020B0604020202020204" pitchFamily="34" charset="0"/>
              </a:rPr>
              <a:t>kaldı, ne aşk</a:t>
            </a:r>
            <a:r>
              <a:rPr lang="tr-TR" i="1" dirty="0">
                <a:latin typeface="Arial" panose="020B0604020202020204" pitchFamily="34" charset="0"/>
                <a:cs typeface="Arial" panose="020B0604020202020204" pitchFamily="34" charset="0"/>
              </a:rPr>
              <a:t>, ne beklenti !’”</a:t>
            </a:r>
          </a:p>
        </p:txBody>
      </p:sp>
    </p:spTree>
    <p:extLst>
      <p:ext uri="{BB962C8B-B14F-4D97-AF65-F5344CB8AC3E}">
        <p14:creationId xmlns:p14="http://schemas.microsoft.com/office/powerpoint/2010/main" val="1216244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a:spLocks noGrp="1"/>
          </p:cNvSpPr>
          <p:nvPr>
            <p:ph type="title"/>
          </p:nvPr>
        </p:nvSpPr>
        <p:spPr>
          <a:xfrm>
            <a:off x="2927649" y="620688"/>
            <a:ext cx="7740351" cy="720080"/>
          </a:xfrm>
        </p:spPr>
        <p:txBody>
          <a:bodyPr>
            <a:noAutofit/>
          </a:bodyPr>
          <a:lstStyle/>
          <a:p>
            <a:r>
              <a:rPr lang="tr-TR" sz="2800" dirty="0">
                <a:latin typeface="Arial" panose="020B0604020202020204" pitchFamily="34" charset="0"/>
                <a:cs typeface="Arial" panose="020B0604020202020204" pitchFamily="34" charset="0"/>
              </a:rPr>
              <a:t>         </a:t>
            </a:r>
            <a:endParaRPr lang="tr-TR" sz="2000" dirty="0">
              <a:latin typeface="Arial" panose="020B0604020202020204" pitchFamily="34" charset="0"/>
              <a:cs typeface="Arial" panose="020B0604020202020204" pitchFamily="34" charset="0"/>
            </a:endParaRPr>
          </a:p>
        </p:txBody>
      </p:sp>
      <p:sp>
        <p:nvSpPr>
          <p:cNvPr id="2" name="İçerik Yer Tutucusu 1"/>
          <p:cNvSpPr>
            <a:spLocks noGrp="1"/>
          </p:cNvSpPr>
          <p:nvPr>
            <p:ph idx="1"/>
          </p:nvPr>
        </p:nvSpPr>
        <p:spPr>
          <a:xfrm>
            <a:off x="1256881" y="2069030"/>
            <a:ext cx="7784088" cy="3662069"/>
          </a:xfrm>
        </p:spPr>
        <p:txBody>
          <a:bodyPr>
            <a:noAutofit/>
          </a:bodyPr>
          <a:lstStyle/>
          <a:p>
            <a:r>
              <a:rPr lang="tr-TR" dirty="0">
                <a:latin typeface="Arial" panose="020B0604020202020204" pitchFamily="34" charset="0"/>
                <a:cs typeface="Arial" panose="020B0604020202020204" pitchFamily="34" charset="0"/>
              </a:rPr>
              <a:t>Değerler esnetilirken koptular mı?</a:t>
            </a:r>
          </a:p>
          <a:p>
            <a:r>
              <a:rPr lang="tr-TR" dirty="0">
                <a:latin typeface="Arial" panose="020B0604020202020204" pitchFamily="34" charset="0"/>
                <a:cs typeface="Arial" panose="020B0604020202020204" pitchFamily="34" charset="0"/>
              </a:rPr>
              <a:t>Süper egoyu yumuşatırken vicdanı öldürdük mü?</a:t>
            </a:r>
          </a:p>
          <a:p>
            <a:endParaRPr lang="tr-TR" sz="2000" dirty="0">
              <a:latin typeface="Arial" panose="020B0604020202020204" pitchFamily="34" charset="0"/>
              <a:cs typeface="Arial" panose="020B0604020202020204" pitchFamily="34" charset="0"/>
            </a:endParaRPr>
          </a:p>
          <a:p>
            <a:endParaRPr lang="tr-TR" sz="2000" dirty="0">
              <a:latin typeface="Arial" panose="020B0604020202020204" pitchFamily="34" charset="0"/>
              <a:cs typeface="Arial" panose="020B0604020202020204" pitchFamily="34" charset="0"/>
            </a:endParaRPr>
          </a:p>
          <a:p>
            <a:pPr marL="0" indent="0">
              <a:buNone/>
            </a:pP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5828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a:spLocks noGrp="1"/>
          </p:cNvSpPr>
          <p:nvPr>
            <p:ph type="title"/>
          </p:nvPr>
        </p:nvSpPr>
        <p:spPr>
          <a:xfrm>
            <a:off x="1227563" y="746975"/>
            <a:ext cx="9324527" cy="620688"/>
          </a:xfrm>
        </p:spPr>
        <p:txBody>
          <a:bodyPr>
            <a:normAutofit/>
          </a:bodyPr>
          <a:lstStyle/>
          <a:p>
            <a:r>
              <a:rPr lang="tr-TR" sz="2000" b="1" dirty="0">
                <a:latin typeface="Arial" panose="020B0604020202020204" pitchFamily="34" charset="0"/>
                <a:cs typeface="Arial" panose="020B0604020202020204" pitchFamily="34" charset="0"/>
              </a:rPr>
              <a:t>EĞİTİM </a:t>
            </a:r>
            <a:r>
              <a:rPr lang="tr-TR" sz="2000" b="1" dirty="0">
                <a:latin typeface="Arial" panose="020B0604020202020204" pitchFamily="34" charset="0"/>
                <a:cs typeface="Arial" panose="020B0604020202020204" pitchFamily="34" charset="0"/>
              </a:rPr>
              <a:t>&amp; </a:t>
            </a:r>
            <a:r>
              <a:rPr lang="tr-TR" sz="2000" b="1" dirty="0" smtClean="0">
                <a:latin typeface="Arial" panose="020B0604020202020204" pitchFamily="34" charset="0"/>
                <a:cs typeface="Arial" panose="020B0604020202020204" pitchFamily="34" charset="0"/>
              </a:rPr>
              <a:t>YAŞAM…</a:t>
            </a:r>
            <a:endParaRPr lang="tr-TR" sz="2000" b="1" dirty="0">
              <a:latin typeface="Arial" panose="020B0604020202020204" pitchFamily="34" charset="0"/>
              <a:cs typeface="Arial" panose="020B0604020202020204" pitchFamily="34" charset="0"/>
            </a:endParaRPr>
          </a:p>
        </p:txBody>
      </p:sp>
      <p:sp>
        <p:nvSpPr>
          <p:cNvPr id="2" name="İçerik Yer Tutucusu 1"/>
          <p:cNvSpPr>
            <a:spLocks noGrp="1"/>
          </p:cNvSpPr>
          <p:nvPr>
            <p:ph idx="1"/>
          </p:nvPr>
        </p:nvSpPr>
        <p:spPr>
          <a:xfrm>
            <a:off x="1343473" y="1831303"/>
            <a:ext cx="9861147" cy="3693734"/>
          </a:xfrm>
        </p:spPr>
        <p:txBody>
          <a:bodyPr>
            <a:noAutofit/>
          </a:bodyPr>
          <a:lstStyle/>
          <a:p>
            <a:pPr marL="342900" lvl="1" indent="-342900" fontAlgn="t"/>
            <a:r>
              <a:rPr lang="tr-TR" dirty="0">
                <a:latin typeface="Arial" panose="020B0604020202020204" pitchFamily="34" charset="0"/>
                <a:cs typeface="Arial" panose="020B0604020202020204" pitchFamily="34" charset="0"/>
              </a:rPr>
              <a:t>Avrupa’da % 21 olan kitap okuma oranı, </a:t>
            </a:r>
            <a:r>
              <a:rPr lang="tr-TR" dirty="0">
                <a:latin typeface="Arial" panose="020B0604020202020204" pitchFamily="34" charset="0"/>
                <a:cs typeface="Arial" panose="020B0604020202020204" pitchFamily="34" charset="0"/>
                <a:hlinkClick r:id="rId2" tooltip="Türkiye Haberleri, Türkiye Haber, Türkiye Son Dakika"/>
              </a:rPr>
              <a:t>Türkiye</a:t>
            </a:r>
            <a:r>
              <a:rPr lang="tr-TR" dirty="0">
                <a:latin typeface="Arial" panose="020B0604020202020204" pitchFamily="34" charset="0"/>
                <a:cs typeface="Arial" panose="020B0604020202020204" pitchFamily="34" charset="0"/>
              </a:rPr>
              <a:t>’de binde bir ( bunun da %  65’i aşk ve fıkra), </a:t>
            </a:r>
            <a:r>
              <a:rPr lang="tr-TR" dirty="0">
                <a:latin typeface="Arial" panose="020B0604020202020204" pitchFamily="34" charset="0"/>
                <a:cs typeface="Arial" panose="020B0604020202020204" pitchFamily="34" charset="0"/>
                <a:hlinkClick r:id="rId3" tooltip="Japonya Haberleri, Japonya Haber, Japonya Son Dakika"/>
              </a:rPr>
              <a:t>Japonya</a:t>
            </a:r>
            <a:r>
              <a:rPr lang="tr-TR" dirty="0">
                <a:latin typeface="Arial" panose="020B0604020202020204" pitchFamily="34" charset="0"/>
                <a:cs typeface="Arial" panose="020B0604020202020204" pitchFamily="34" charset="0"/>
              </a:rPr>
              <a:t>’da yüzde 14, ABD’de yüzde 12 civarındadır.</a:t>
            </a:r>
          </a:p>
          <a:p>
            <a:pPr marL="342900" lvl="1" indent="-342900" fontAlgn="t"/>
            <a:r>
              <a:rPr lang="tr-TR" dirty="0">
                <a:latin typeface="Arial" panose="020B0604020202020204" pitchFamily="34" charset="0"/>
                <a:cs typeface="Arial" panose="020B0604020202020204" pitchFamily="34" charset="0"/>
              </a:rPr>
              <a:t>Ciddi okuyucularımızın da çoğunluğu önyargılarını teyit edebileceği yazarları okumaktadır</a:t>
            </a:r>
            <a:r>
              <a:rPr lang="tr-TR" dirty="0" smtClean="0">
                <a:latin typeface="Arial" panose="020B0604020202020204" pitchFamily="34" charset="0"/>
                <a:cs typeface="Arial" panose="020B0604020202020204" pitchFamily="34" charset="0"/>
              </a:rPr>
              <a:t>.</a:t>
            </a:r>
            <a:endParaRPr lang="tr-TR" b="1" dirty="0">
              <a:latin typeface="Arial" panose="020B0604020202020204" pitchFamily="34" charset="0"/>
              <a:cs typeface="Arial" panose="020B0604020202020204" pitchFamily="34" charset="0"/>
            </a:endParaRPr>
          </a:p>
          <a:p>
            <a:pPr fontAlgn="t"/>
            <a:r>
              <a:rPr lang="tr-TR" sz="2000" dirty="0">
                <a:latin typeface="Arial" panose="020B0604020202020204" pitchFamily="34" charset="0"/>
                <a:cs typeface="Arial" panose="020B0604020202020204" pitchFamily="34" charset="0"/>
              </a:rPr>
              <a:t>Modern toplumlarda </a:t>
            </a:r>
            <a:r>
              <a:rPr lang="tr-TR" dirty="0">
                <a:latin typeface="Arial" panose="020B0604020202020204" pitchFamily="34" charset="0"/>
                <a:cs typeface="Arial" panose="020B0604020202020204" pitchFamily="34" charset="0"/>
              </a:rPr>
              <a:t>ortak değerler evrensellik gösterir</a:t>
            </a:r>
            <a:r>
              <a:rPr lang="tr-TR" sz="2000" dirty="0">
                <a:latin typeface="Arial" panose="020B0604020202020204" pitchFamily="34" charset="0"/>
                <a:cs typeface="Arial" panose="020B0604020202020204" pitchFamily="34" charset="0"/>
              </a:rPr>
              <a:t> ve halkın eğitim düzeyi ile yakından ilişkilidir.</a:t>
            </a:r>
            <a:r>
              <a:rPr lang="tr-TR" sz="2000" b="1" dirty="0">
                <a:latin typeface="Arial" panose="020B0604020202020204" pitchFamily="34" charset="0"/>
                <a:cs typeface="Arial" panose="020B0604020202020204" pitchFamily="34" charset="0"/>
              </a:rPr>
              <a:t> </a:t>
            </a:r>
          </a:p>
          <a:p>
            <a:pPr fontAlgn="t"/>
            <a:r>
              <a:rPr lang="tr-TR" dirty="0">
                <a:latin typeface="Arial" panose="020B0604020202020204" pitchFamily="34" charset="0"/>
                <a:cs typeface="Arial" panose="020B0604020202020204" pitchFamily="34" charset="0"/>
              </a:rPr>
              <a:t>Çok boyutlu okuyuş, gelişmiş  bilgi yelpazesi, sertliği / bağnazlığı gidermekte, her türlü telkinin, uygulanacak politikaların kalitesini de doğrudan etkilemektedir.</a:t>
            </a:r>
          </a:p>
          <a:p>
            <a:pPr fontAlgn="t"/>
            <a:r>
              <a:rPr lang="tr-TR" dirty="0">
                <a:latin typeface="Arial" panose="020B0604020202020204" pitchFamily="34" charset="0"/>
                <a:cs typeface="Arial" panose="020B0604020202020204" pitchFamily="34" charset="0"/>
              </a:rPr>
              <a:t>Okumanın bizzat kendisi </a:t>
            </a:r>
            <a:r>
              <a:rPr lang="tr-TR" dirty="0" err="1">
                <a:latin typeface="Arial" panose="020B0604020202020204" pitchFamily="34" charset="0"/>
                <a:cs typeface="Arial" panose="020B0604020202020204" pitchFamily="34" charset="0"/>
              </a:rPr>
              <a:t>terapötiktir</a:t>
            </a:r>
            <a:r>
              <a:rPr lang="tr-TR" dirty="0">
                <a:latin typeface="Arial" panose="020B0604020202020204" pitchFamily="34" charset="0"/>
                <a:cs typeface="Arial" panose="020B0604020202020204" pitchFamily="34" charset="0"/>
              </a:rPr>
              <a:t> !</a:t>
            </a:r>
          </a:p>
          <a:p>
            <a:pPr fontAlgn="t"/>
            <a:r>
              <a:rPr lang="tr-TR" dirty="0">
                <a:latin typeface="Arial" panose="020B0604020202020204" pitchFamily="34" charset="0"/>
                <a:cs typeface="Arial" panose="020B0604020202020204" pitchFamily="34" charset="0"/>
              </a:rPr>
              <a:t>Öyleyse eğitimli insanlarımızdaki bu keskin dil niye?</a:t>
            </a:r>
            <a:r>
              <a:rPr lang="tr-TR" sz="800"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                                                                                  	</a:t>
            </a:r>
            <a:endParaRPr lang="tr-TR" dirty="0" smtClean="0">
              <a:latin typeface="Arial" panose="020B0604020202020204" pitchFamily="34" charset="0"/>
              <a:cs typeface="Arial" panose="020B0604020202020204" pitchFamily="34" charset="0"/>
            </a:endParaRPr>
          </a:p>
          <a:p>
            <a:pPr fontAlgn="t"/>
            <a:r>
              <a:rPr lang="tr-TR" dirty="0" smtClean="0">
                <a:latin typeface="Arial" panose="020B0604020202020204" pitchFamily="34" charset="0"/>
                <a:cs typeface="Arial" panose="020B0604020202020204" pitchFamily="34" charset="0"/>
              </a:rPr>
              <a:t>Çoğu </a:t>
            </a:r>
            <a:r>
              <a:rPr lang="tr-TR" dirty="0">
                <a:latin typeface="Arial" panose="020B0604020202020204" pitchFamily="34" charset="0"/>
                <a:cs typeface="Arial" panose="020B0604020202020204" pitchFamily="34" charset="0"/>
              </a:rPr>
              <a:t>internet taramalarından, tek taraflı kaynaklardan elde </a:t>
            </a:r>
            <a:r>
              <a:rPr lang="tr-TR" dirty="0" err="1">
                <a:latin typeface="Arial" panose="020B0604020202020204" pitchFamily="34" charset="0"/>
                <a:cs typeface="Arial" panose="020B0604020202020204" pitchFamily="34" charset="0"/>
              </a:rPr>
              <a:t>edilen</a:t>
            </a:r>
            <a:r>
              <a:rPr lang="tr-TR" dirty="0" err="1" smtClean="0">
                <a:latin typeface="Arial" panose="020B0604020202020204" pitchFamily="34" charset="0"/>
                <a:cs typeface="Arial" panose="020B0604020202020204" pitchFamily="34" charset="0"/>
              </a:rPr>
              <a:t>,“</a:t>
            </a:r>
            <a:r>
              <a:rPr lang="tr-TR" dirty="0" err="1">
                <a:latin typeface="Arial" panose="020B0604020202020204" pitchFamily="34" charset="0"/>
                <a:cs typeface="Arial" panose="020B0604020202020204" pitchFamily="34" charset="0"/>
              </a:rPr>
              <a:t>zihnimize</a:t>
            </a:r>
            <a:r>
              <a:rPr lang="tr-TR" dirty="0">
                <a:latin typeface="Arial" panose="020B0604020202020204" pitchFamily="34" charset="0"/>
                <a:cs typeface="Arial" panose="020B0604020202020204" pitchFamily="34" charset="0"/>
              </a:rPr>
              <a:t> çakıl taşları gibi saplanan bilgi kırıntıları” kültür değildir..</a:t>
            </a:r>
          </a:p>
          <a:p>
            <a:pPr fontAlgn="t"/>
            <a:endParaRPr lang="tr-TR" sz="2000" b="1" dirty="0">
              <a:latin typeface="Arial" panose="020B0604020202020204" pitchFamily="34" charset="0"/>
              <a:cs typeface="Arial" panose="020B0604020202020204" pitchFamily="34" charset="0"/>
            </a:endParaRPr>
          </a:p>
          <a:p>
            <a:pPr lvl="1" fontAlgn="t"/>
            <a:endParaRPr lang="tr-TR" dirty="0">
              <a:latin typeface="Arial" panose="020B0604020202020204" pitchFamily="34" charset="0"/>
              <a:cs typeface="Arial" panose="020B0604020202020204" pitchFamily="34" charset="0"/>
            </a:endParaRPr>
          </a:p>
          <a:p>
            <a:pPr fontAlgn="t"/>
            <a:endParaRPr lang="tr-TR" sz="2000" dirty="0">
              <a:latin typeface="Arial" panose="020B0604020202020204" pitchFamily="34" charset="0"/>
              <a:cs typeface="Arial" panose="020B0604020202020204" pitchFamily="34" charset="0"/>
            </a:endParaRPr>
          </a:p>
          <a:p>
            <a:pPr fontAlgn="t"/>
            <a:endParaRPr lang="tr-TR" sz="2000" dirty="0">
              <a:latin typeface="Arial" panose="020B0604020202020204" pitchFamily="34" charset="0"/>
              <a:cs typeface="Arial" panose="020B0604020202020204" pitchFamily="34" charset="0"/>
            </a:endParaRPr>
          </a:p>
          <a:p>
            <a:pPr fontAlgn="t"/>
            <a:endParaRPr lang="tr-TR" sz="2000" dirty="0">
              <a:latin typeface="Arial" panose="020B0604020202020204" pitchFamily="34" charset="0"/>
              <a:cs typeface="Arial" panose="020B0604020202020204" pitchFamily="34" charset="0"/>
            </a:endParaRPr>
          </a:p>
          <a:p>
            <a:pPr fontAlgn="t"/>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1550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a:spLocks noGrp="1"/>
          </p:cNvSpPr>
          <p:nvPr>
            <p:ph type="title"/>
          </p:nvPr>
        </p:nvSpPr>
        <p:spPr>
          <a:xfrm>
            <a:off x="1184857" y="672203"/>
            <a:ext cx="7740351" cy="720080"/>
          </a:xfrm>
        </p:spPr>
        <p:txBody>
          <a:bodyPr>
            <a:noAutofit/>
          </a:bodyPr>
          <a:lstStyle/>
          <a:p>
            <a:r>
              <a:rPr lang="tr-TR" sz="2000" b="1" dirty="0">
                <a:latin typeface="Arial" panose="020B0604020202020204" pitchFamily="34" charset="0"/>
                <a:cs typeface="Arial" panose="020B0604020202020204" pitchFamily="34" charset="0"/>
              </a:rPr>
              <a:t> </a:t>
            </a:r>
            <a:r>
              <a:rPr lang="tr-TR" sz="2000" b="1" dirty="0" smtClean="0">
                <a:latin typeface="Arial" panose="020B0604020202020204" pitchFamily="34" charset="0"/>
                <a:cs typeface="Arial" panose="020B0604020202020204" pitchFamily="34" charset="0"/>
              </a:rPr>
              <a:t>Sonuç</a:t>
            </a:r>
            <a:endParaRPr lang="tr-TR" sz="2000" b="1" dirty="0">
              <a:latin typeface="Arial" panose="020B0604020202020204" pitchFamily="34" charset="0"/>
              <a:cs typeface="Arial" panose="020B0604020202020204" pitchFamily="34" charset="0"/>
            </a:endParaRPr>
          </a:p>
        </p:txBody>
      </p:sp>
      <p:sp>
        <p:nvSpPr>
          <p:cNvPr id="2" name="İçerik Yer Tutucusu 1"/>
          <p:cNvSpPr>
            <a:spLocks noGrp="1"/>
          </p:cNvSpPr>
          <p:nvPr>
            <p:ph idx="1"/>
          </p:nvPr>
        </p:nvSpPr>
        <p:spPr>
          <a:xfrm>
            <a:off x="1184857" y="1772816"/>
            <a:ext cx="9483144" cy="4087071"/>
          </a:xfrm>
        </p:spPr>
        <p:txBody>
          <a:bodyPr>
            <a:noAutofit/>
          </a:bodyPr>
          <a:lstStyle/>
          <a:p>
            <a:r>
              <a:rPr lang="tr-TR" sz="2400" dirty="0" err="1">
                <a:latin typeface="Arial" panose="020B0604020202020204" pitchFamily="34" charset="0"/>
                <a:cs typeface="Arial" panose="020B0604020202020204" pitchFamily="34" charset="0"/>
              </a:rPr>
              <a:t>Dekültürasyon</a:t>
            </a:r>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pPr marL="0" indent="0">
              <a:buNone/>
            </a:pPr>
            <a:r>
              <a:rPr lang="tr-TR" sz="2400" i="1" dirty="0" smtClean="0">
                <a:latin typeface="Arial" panose="020B0604020202020204" pitchFamily="34" charset="0"/>
                <a:cs typeface="Arial" panose="020B0604020202020204" pitchFamily="34" charset="0"/>
              </a:rPr>
              <a:t>Nesnelere </a:t>
            </a:r>
            <a:r>
              <a:rPr lang="tr-TR" sz="2400" i="1" dirty="0">
                <a:latin typeface="Arial" panose="020B0604020202020204" pitchFamily="34" charset="0"/>
                <a:cs typeface="Arial" panose="020B0604020202020204" pitchFamily="34" charset="0"/>
              </a:rPr>
              <a:t>kölelik</a:t>
            </a:r>
          </a:p>
          <a:p>
            <a:endParaRPr lang="tr-TR" sz="2400" i="1" dirty="0">
              <a:latin typeface="Arial" panose="020B0604020202020204" pitchFamily="34" charset="0"/>
              <a:cs typeface="Arial" panose="020B0604020202020204" pitchFamily="34" charset="0"/>
            </a:endParaRPr>
          </a:p>
          <a:p>
            <a:r>
              <a:rPr lang="tr-TR" sz="2400" i="1" dirty="0" smtClean="0">
                <a:latin typeface="Arial" panose="020B0604020202020204" pitchFamily="34" charset="0"/>
                <a:cs typeface="Arial" panose="020B0604020202020204" pitchFamily="34" charset="0"/>
              </a:rPr>
              <a:t>Anlamsızlık</a:t>
            </a:r>
            <a:endParaRPr lang="tr-TR" sz="2400" i="1" dirty="0">
              <a:latin typeface="Arial" panose="020B0604020202020204" pitchFamily="34" charset="0"/>
              <a:cs typeface="Arial" panose="020B0604020202020204" pitchFamily="34" charset="0"/>
            </a:endParaRPr>
          </a:p>
          <a:p>
            <a:endParaRPr lang="tr-TR" sz="2400" i="1" dirty="0">
              <a:latin typeface="Arial" panose="020B0604020202020204" pitchFamily="34" charset="0"/>
              <a:cs typeface="Arial" panose="020B0604020202020204" pitchFamily="34" charset="0"/>
            </a:endParaRPr>
          </a:p>
          <a:p>
            <a:r>
              <a:rPr lang="tr-TR" sz="2400" i="1" dirty="0" smtClean="0">
                <a:latin typeface="Arial" panose="020B0604020202020204" pitchFamily="34" charset="0"/>
                <a:cs typeface="Arial" panose="020B0604020202020204" pitchFamily="34" charset="0"/>
              </a:rPr>
              <a:t>Varoluşsal </a:t>
            </a:r>
            <a:r>
              <a:rPr lang="tr-TR" sz="2400" i="1" dirty="0">
                <a:latin typeface="Arial" panose="020B0604020202020204" pitchFamily="34" charset="0"/>
                <a:cs typeface="Arial" panose="020B0604020202020204" pitchFamily="34" charset="0"/>
              </a:rPr>
              <a:t>suçluluk</a:t>
            </a:r>
          </a:p>
        </p:txBody>
      </p:sp>
    </p:spTree>
    <p:extLst>
      <p:ext uri="{BB962C8B-B14F-4D97-AF65-F5344CB8AC3E}">
        <p14:creationId xmlns:p14="http://schemas.microsoft.com/office/powerpoint/2010/main" val="2838395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236371" y="1772816"/>
            <a:ext cx="10187189" cy="4177223"/>
          </a:xfrm>
        </p:spPr>
        <p:txBody>
          <a:bodyPr>
            <a:noAutofit/>
          </a:bodyPr>
          <a:lstStyle/>
          <a:p>
            <a:pPr marL="0" indent="0" fontAlgn="t">
              <a:buNone/>
            </a:pPr>
            <a:r>
              <a:rPr lang="tr-TR" sz="2200" dirty="0" smtClean="0">
                <a:latin typeface="Arial" panose="020B0604020202020204" pitchFamily="34" charset="0"/>
                <a:cs typeface="Arial" panose="020B0604020202020204" pitchFamily="34" charset="0"/>
              </a:rPr>
              <a:t>Denilir </a:t>
            </a:r>
            <a:r>
              <a:rPr lang="tr-TR" sz="2200" dirty="0">
                <a:latin typeface="Arial" panose="020B0604020202020204" pitchFamily="34" charset="0"/>
                <a:cs typeface="Arial" panose="020B0604020202020204" pitchFamily="34" charset="0"/>
              </a:rPr>
              <a:t>ki:</a:t>
            </a:r>
          </a:p>
          <a:p>
            <a:pPr marL="0" indent="0" fontAlgn="t">
              <a:buNone/>
            </a:pPr>
            <a:r>
              <a:rPr lang="tr-TR" sz="2200"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        </a:t>
            </a:r>
            <a:endParaRPr lang="tr-TR" sz="2400" dirty="0" smtClean="0">
              <a:latin typeface="Arial" panose="020B0604020202020204" pitchFamily="34" charset="0"/>
              <a:cs typeface="Arial" panose="020B0604020202020204" pitchFamily="34" charset="0"/>
            </a:endParaRPr>
          </a:p>
          <a:p>
            <a:pPr marL="0" indent="0" fontAlgn="t">
              <a:buNone/>
            </a:pPr>
            <a:r>
              <a:rPr lang="tr-TR" sz="2400" dirty="0" smtClean="0">
                <a:latin typeface="Arial" panose="020B0604020202020204" pitchFamily="34" charset="0"/>
                <a:cs typeface="Arial" panose="020B0604020202020204" pitchFamily="34" charset="0"/>
              </a:rPr>
              <a:t>”</a:t>
            </a:r>
            <a:r>
              <a:rPr lang="tr-TR" sz="2400" dirty="0">
                <a:latin typeface="Arial" panose="020B0604020202020204" pitchFamily="34" charset="0"/>
                <a:cs typeface="Arial" panose="020B0604020202020204" pitchFamily="34" charset="0"/>
              </a:rPr>
              <a:t>Ama böyle çok eğlenceli oluyor !”</a:t>
            </a:r>
            <a:r>
              <a:rPr lang="tr-TR" sz="2400" i="1" dirty="0">
                <a:latin typeface="Arial" panose="020B0604020202020204" pitchFamily="34" charset="0"/>
                <a:cs typeface="Arial" panose="020B0604020202020204" pitchFamily="34" charset="0"/>
              </a:rPr>
              <a:t> </a:t>
            </a:r>
          </a:p>
          <a:p>
            <a:pPr marL="0" indent="0" fontAlgn="t">
              <a:buNone/>
            </a:pPr>
            <a:endParaRPr lang="tr-TR" sz="2400" i="1" dirty="0">
              <a:latin typeface="Arial" panose="020B0604020202020204" pitchFamily="34" charset="0"/>
              <a:cs typeface="Arial" panose="020B0604020202020204" pitchFamily="34" charset="0"/>
            </a:endParaRPr>
          </a:p>
          <a:p>
            <a:pPr marL="0" indent="0" fontAlgn="t">
              <a:buNone/>
            </a:pPr>
            <a:r>
              <a:rPr lang="tr-TR" sz="2400" i="1" dirty="0" smtClean="0">
                <a:latin typeface="Arial" panose="020B0604020202020204" pitchFamily="34" charset="0"/>
                <a:cs typeface="Arial" panose="020B0604020202020204" pitchFamily="34" charset="0"/>
              </a:rPr>
              <a:t>“</a:t>
            </a:r>
            <a:r>
              <a:rPr lang="tr-TR" sz="2400" i="1" dirty="0">
                <a:latin typeface="Arial" panose="020B0604020202020204" pitchFamily="34" charset="0"/>
                <a:cs typeface="Arial" panose="020B0604020202020204" pitchFamily="34" charset="0"/>
              </a:rPr>
              <a:t>Hayır, kalsın !”</a:t>
            </a:r>
          </a:p>
          <a:p>
            <a:pPr marL="0" indent="0" fontAlgn="t">
              <a:buNone/>
            </a:pPr>
            <a:r>
              <a:rPr lang="tr-TR" sz="2400" i="1" dirty="0">
                <a:latin typeface="Arial" panose="020B0604020202020204" pitchFamily="34" charset="0"/>
                <a:cs typeface="Arial" panose="020B0604020202020204" pitchFamily="34" charset="0"/>
              </a:rPr>
              <a:t>D</a:t>
            </a:r>
            <a:r>
              <a:rPr lang="tr-TR" sz="2400" i="1" dirty="0" smtClean="0">
                <a:latin typeface="Arial" panose="020B0604020202020204" pitchFamily="34" charset="0"/>
                <a:cs typeface="Arial" panose="020B0604020202020204" pitchFamily="34" charset="0"/>
              </a:rPr>
              <a:t>iyebilecek </a:t>
            </a:r>
            <a:r>
              <a:rPr lang="tr-TR" sz="2400" i="1" dirty="0">
                <a:latin typeface="Arial" panose="020B0604020202020204" pitchFamily="34" charset="0"/>
                <a:cs typeface="Arial" panose="020B0604020202020204" pitchFamily="34" charset="0"/>
              </a:rPr>
              <a:t>miyiz?</a:t>
            </a:r>
          </a:p>
          <a:p>
            <a:pPr marL="0" indent="0" fontAlgn="t">
              <a:buNone/>
            </a:pPr>
            <a:r>
              <a:rPr lang="tr-TR" sz="9600" b="1" i="1" dirty="0">
                <a:latin typeface="Arial" panose="020B0604020202020204" pitchFamily="34" charset="0"/>
                <a:cs typeface="Arial" panose="020B0604020202020204" pitchFamily="34" charset="0"/>
              </a:rPr>
              <a:t>				</a:t>
            </a:r>
            <a:r>
              <a:rPr lang="tr-TR" i="1" dirty="0">
                <a:latin typeface="Arial" panose="020B0604020202020204" pitchFamily="34" charset="0"/>
                <a:cs typeface="Arial" panose="020B0604020202020204" pitchFamily="34" charset="0"/>
              </a:rPr>
              <a:t>   </a:t>
            </a:r>
            <a:endParaRPr lang="tr-TR"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7650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a:spLocks noGrp="1"/>
          </p:cNvSpPr>
          <p:nvPr>
            <p:ph type="title"/>
          </p:nvPr>
        </p:nvSpPr>
        <p:spPr>
          <a:xfrm>
            <a:off x="1198320" y="705575"/>
            <a:ext cx="8748463" cy="576064"/>
          </a:xfrm>
        </p:spPr>
        <p:txBody>
          <a:bodyPr>
            <a:normAutofit/>
          </a:bodyPr>
          <a:lstStyle/>
          <a:p>
            <a:r>
              <a:rPr lang="tr-TR" sz="2400" b="1" dirty="0" smtClean="0">
                <a:latin typeface="Arial" panose="020B0604020202020204" pitchFamily="34" charset="0"/>
                <a:cs typeface="Arial" panose="020B0604020202020204" pitchFamily="34" charset="0"/>
              </a:rPr>
              <a:t>Türkiye</a:t>
            </a:r>
            <a:r>
              <a:rPr lang="tr-TR" sz="2400" b="1" dirty="0">
                <a:latin typeface="Arial" panose="020B0604020202020204" pitchFamily="34" charset="0"/>
                <a:cs typeface="Arial" panose="020B0604020202020204" pitchFamily="34" charset="0"/>
              </a:rPr>
              <a:t>:  hüsranlardan artakalan…</a:t>
            </a:r>
          </a:p>
        </p:txBody>
      </p:sp>
      <p:sp>
        <p:nvSpPr>
          <p:cNvPr id="2" name="İçerik Yer Tutucusu 1"/>
          <p:cNvSpPr>
            <a:spLocks noGrp="1"/>
          </p:cNvSpPr>
          <p:nvPr>
            <p:ph idx="1"/>
          </p:nvPr>
        </p:nvSpPr>
        <p:spPr>
          <a:xfrm>
            <a:off x="1198319" y="1994105"/>
            <a:ext cx="9452509" cy="3852903"/>
          </a:xfrm>
        </p:spPr>
        <p:txBody>
          <a:bodyPr>
            <a:noAutofit/>
          </a:bodyPr>
          <a:lstStyle/>
          <a:p>
            <a:pPr fontAlgn="t"/>
            <a:r>
              <a:rPr lang="tr-TR" sz="2000" i="1" dirty="0">
                <a:latin typeface="Arial" panose="020B0604020202020204" pitchFamily="34" charset="0"/>
                <a:cs typeface="Arial" panose="020B0604020202020204" pitchFamily="34" charset="0"/>
              </a:rPr>
              <a:t>Yüzyıllar süren yenilgiler</a:t>
            </a:r>
            <a:r>
              <a:rPr lang="mr-IN" sz="2000" i="1" dirty="0">
                <a:latin typeface="Arial" panose="020B0604020202020204" pitchFamily="34" charset="0"/>
                <a:cs typeface="Arial" panose="020B0604020202020204" pitchFamily="34" charset="0"/>
              </a:rPr>
              <a:t>…</a:t>
            </a:r>
            <a:r>
              <a:rPr lang="tr-TR" sz="2000" i="1" dirty="0">
                <a:latin typeface="Arial" panose="020B0604020202020204" pitchFamily="34" charset="0"/>
                <a:cs typeface="Arial" panose="020B0604020202020204" pitchFamily="34" charset="0"/>
              </a:rPr>
              <a:t> </a:t>
            </a:r>
          </a:p>
          <a:p>
            <a:pPr fontAlgn="t"/>
            <a:r>
              <a:rPr lang="tr-TR" sz="2000" dirty="0">
                <a:latin typeface="Arial" panose="020B0604020202020204" pitchFamily="34" charset="0"/>
                <a:cs typeface="Arial" panose="020B0604020202020204" pitchFamily="34" charset="0"/>
              </a:rPr>
              <a:t>Travmaların ve </a:t>
            </a:r>
            <a:r>
              <a:rPr lang="tr-TR" dirty="0">
                <a:latin typeface="Arial" panose="020B0604020202020204" pitchFamily="34" charset="0"/>
                <a:cs typeface="Arial" panose="020B0604020202020204" pitchFamily="34" charset="0"/>
              </a:rPr>
              <a:t>bilgisizliğin</a:t>
            </a:r>
            <a:r>
              <a:rPr lang="tr-TR" sz="2000" dirty="0">
                <a:latin typeface="Arial" panose="020B0604020202020204" pitchFamily="34" charset="0"/>
                <a:cs typeface="Arial" panose="020B0604020202020204" pitchFamily="34" charset="0"/>
              </a:rPr>
              <a:t> kalıntısı gerilimler,</a:t>
            </a:r>
          </a:p>
          <a:p>
            <a:pPr lvl="1" fontAlgn="t"/>
            <a:r>
              <a:rPr lang="tr-TR" dirty="0" err="1">
                <a:latin typeface="Arial" panose="020B0604020202020204" pitchFamily="34" charset="0"/>
                <a:cs typeface="Arial" panose="020B0604020202020204" pitchFamily="34" charset="0"/>
              </a:rPr>
              <a:t>otoroiter</a:t>
            </a:r>
            <a:r>
              <a:rPr lang="tr-TR" dirty="0">
                <a:latin typeface="Arial" panose="020B0604020202020204" pitchFamily="34" charset="0"/>
                <a:cs typeface="Arial" panose="020B0604020202020204" pitchFamily="34" charset="0"/>
              </a:rPr>
              <a:t> tutumlar, </a:t>
            </a:r>
          </a:p>
          <a:p>
            <a:pPr lvl="1" fontAlgn="t"/>
            <a:r>
              <a:rPr lang="tr-TR" dirty="0">
                <a:latin typeface="Arial" panose="020B0604020202020204" pitchFamily="34" charset="0"/>
                <a:cs typeface="Arial" panose="020B0604020202020204" pitchFamily="34" charset="0"/>
              </a:rPr>
              <a:t>hüzün, </a:t>
            </a:r>
          </a:p>
          <a:p>
            <a:pPr lvl="1" fontAlgn="t"/>
            <a:r>
              <a:rPr lang="tr-TR" dirty="0">
                <a:latin typeface="Arial" panose="020B0604020202020204" pitchFamily="34" charset="0"/>
                <a:cs typeface="Arial" panose="020B0604020202020204" pitchFamily="34" charset="0"/>
              </a:rPr>
              <a:t>yoksulluk, </a:t>
            </a:r>
          </a:p>
          <a:p>
            <a:pPr lvl="1" fontAlgn="t"/>
            <a:r>
              <a:rPr lang="tr-TR" dirty="0">
                <a:latin typeface="Arial" panose="020B0604020202020204" pitchFamily="34" charset="0"/>
                <a:cs typeface="Arial" panose="020B0604020202020204" pitchFamily="34" charset="0"/>
              </a:rPr>
              <a:t>adil paylaşmaya susamışlık, </a:t>
            </a:r>
          </a:p>
          <a:p>
            <a:pPr lvl="1" fontAlgn="t"/>
            <a:r>
              <a:rPr lang="tr-TR" dirty="0">
                <a:latin typeface="Arial" panose="020B0604020202020204" pitchFamily="34" charset="0"/>
                <a:cs typeface="Arial" panose="020B0604020202020204" pitchFamily="34" charset="0"/>
              </a:rPr>
              <a:t>naiflik-düş kırıklıkları,                                                                                     </a:t>
            </a:r>
          </a:p>
          <a:p>
            <a:pPr marL="457200" lvl="1" indent="0" fontAlgn="t">
              <a:buNone/>
            </a:pPr>
            <a:r>
              <a:rPr lang="tr-TR" sz="1400" dirty="0">
                <a:latin typeface="Arial" panose="020B0604020202020204" pitchFamily="34" charset="0"/>
                <a:cs typeface="Arial" panose="020B0604020202020204" pitchFamily="34" charset="0"/>
              </a:rPr>
              <a:t>       öfke ve nefret diline, çatışmaya, kutuplaşmaya, açgözlülüğe zemin oluşturmuştur..</a:t>
            </a:r>
          </a:p>
        </p:txBody>
      </p:sp>
    </p:spTree>
    <p:extLst>
      <p:ext uri="{BB962C8B-B14F-4D97-AF65-F5344CB8AC3E}">
        <p14:creationId xmlns:p14="http://schemas.microsoft.com/office/powerpoint/2010/main" val="3377247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a:spLocks noGrp="1"/>
          </p:cNvSpPr>
          <p:nvPr>
            <p:ph type="title"/>
          </p:nvPr>
        </p:nvSpPr>
        <p:spPr>
          <a:xfrm>
            <a:off x="1206502" y="857773"/>
            <a:ext cx="9036495" cy="720080"/>
          </a:xfrm>
        </p:spPr>
        <p:txBody>
          <a:bodyPr>
            <a:normAutofit fontScale="90000"/>
          </a:bodyPr>
          <a:lstStyle/>
          <a:p>
            <a:r>
              <a:rPr lang="tr-TR" sz="2000" b="1" dirty="0" smtClean="0">
                <a:latin typeface="Arial" panose="020B0604020202020204" pitchFamily="34" charset="0"/>
                <a:cs typeface="Arial" panose="020B0604020202020204" pitchFamily="34" charset="0"/>
              </a:rPr>
              <a:t>Türkiye </a:t>
            </a:r>
            <a:r>
              <a:rPr lang="tr-TR" sz="2000" b="1" dirty="0">
                <a:latin typeface="Arial" panose="020B0604020202020204" pitchFamily="34" charset="0"/>
                <a:cs typeface="Arial" panose="020B0604020202020204" pitchFamily="34" charset="0"/>
              </a:rPr>
              <a:t/>
            </a:r>
            <a:br>
              <a:rPr lang="tr-TR" sz="2000" b="1" dirty="0">
                <a:latin typeface="Arial" panose="020B0604020202020204" pitchFamily="34" charset="0"/>
                <a:cs typeface="Arial" panose="020B0604020202020204" pitchFamily="34" charset="0"/>
              </a:rPr>
            </a:br>
            <a:r>
              <a:rPr lang="tr-TR" sz="2000" b="1" dirty="0">
                <a:latin typeface="Arial" panose="020B0604020202020204" pitchFamily="34" charset="0"/>
                <a:cs typeface="Arial" panose="020B0604020202020204" pitchFamily="34" charset="0"/>
              </a:rPr>
              <a:t>	 </a:t>
            </a:r>
            <a:r>
              <a:rPr lang="tr-TR" sz="2000" b="1" dirty="0" smtClean="0">
                <a:latin typeface="Arial" panose="020B0604020202020204" pitchFamily="34" charset="0"/>
                <a:cs typeface="Arial" panose="020B0604020202020204" pitchFamily="34" charset="0"/>
              </a:rPr>
              <a:t/>
            </a:r>
            <a:br>
              <a:rPr lang="tr-TR" sz="2000" b="1" dirty="0" smtClean="0">
                <a:latin typeface="Arial" panose="020B0604020202020204" pitchFamily="34" charset="0"/>
                <a:cs typeface="Arial" panose="020B0604020202020204" pitchFamily="34" charset="0"/>
              </a:rPr>
            </a:br>
            <a:r>
              <a:rPr lang="tr-TR" sz="2000" b="1" i="1" dirty="0" smtClean="0">
                <a:latin typeface="Arial" panose="020B0604020202020204" pitchFamily="34" charset="0"/>
                <a:cs typeface="Arial" panose="020B0604020202020204" pitchFamily="34" charset="0"/>
              </a:rPr>
              <a:t>Melez </a:t>
            </a:r>
            <a:r>
              <a:rPr lang="mr-IN" sz="2000" b="1" i="1" dirty="0">
                <a:latin typeface="Arial" panose="020B0604020202020204" pitchFamily="34" charset="0"/>
                <a:cs typeface="Arial" panose="020B0604020202020204" pitchFamily="34" charset="0"/>
              </a:rPr>
              <a:t>–</a:t>
            </a:r>
            <a:r>
              <a:rPr lang="tr-TR" sz="2000" b="1" i="1" dirty="0" smtClean="0">
                <a:latin typeface="Arial" panose="020B0604020202020204" pitchFamily="34" charset="0"/>
                <a:cs typeface="Arial" panose="020B0604020202020204" pitchFamily="34" charset="0"/>
              </a:rPr>
              <a:t>Çatışmacı </a:t>
            </a:r>
            <a:r>
              <a:rPr lang="tr-TR" sz="2000" b="1" i="1" dirty="0">
                <a:latin typeface="Arial" panose="020B0604020202020204" pitchFamily="34" charset="0"/>
                <a:cs typeface="Arial" panose="020B0604020202020204" pitchFamily="34" charset="0"/>
              </a:rPr>
              <a:t>K</a:t>
            </a:r>
            <a:r>
              <a:rPr lang="tr-TR" sz="2000" b="1" i="1" dirty="0" smtClean="0">
                <a:latin typeface="Arial" panose="020B0604020202020204" pitchFamily="34" charset="0"/>
                <a:cs typeface="Arial" panose="020B0604020202020204" pitchFamily="34" charset="0"/>
              </a:rPr>
              <a:t>ültürler</a:t>
            </a:r>
            <a:endParaRPr lang="tr-TR" sz="2000" b="1" dirty="0">
              <a:latin typeface="Arial" panose="020B0604020202020204" pitchFamily="34" charset="0"/>
              <a:cs typeface="Arial" panose="020B0604020202020204" pitchFamily="34" charset="0"/>
            </a:endParaRPr>
          </a:p>
        </p:txBody>
      </p:sp>
      <p:sp>
        <p:nvSpPr>
          <p:cNvPr id="2" name="İçerik Yer Tutucusu 1"/>
          <p:cNvSpPr>
            <a:spLocks noGrp="1"/>
          </p:cNvSpPr>
          <p:nvPr>
            <p:ph idx="1"/>
          </p:nvPr>
        </p:nvSpPr>
        <p:spPr>
          <a:xfrm>
            <a:off x="1206502" y="1983345"/>
            <a:ext cx="9482963" cy="4082603"/>
          </a:xfrm>
        </p:spPr>
        <p:txBody>
          <a:bodyPr>
            <a:noAutofit/>
          </a:bodyPr>
          <a:lstStyle/>
          <a:p>
            <a:pPr lvl="1" fontAlgn="t"/>
            <a:r>
              <a:rPr lang="tr-TR" dirty="0">
                <a:latin typeface="Arial" panose="020B0604020202020204" pitchFamily="34" charset="0"/>
                <a:cs typeface="Arial" panose="020B0604020202020204" pitchFamily="34" charset="0"/>
              </a:rPr>
              <a:t>Özgün kültür ve geleneklerin taşıyıcıları büyük ölçüde yabancılaştı, </a:t>
            </a:r>
            <a:r>
              <a:rPr lang="tr-TR" dirty="0" err="1">
                <a:latin typeface="Arial" panose="020B0604020202020204" pitchFamily="34" charset="0"/>
                <a:cs typeface="Arial" panose="020B0604020202020204" pitchFamily="34" charset="0"/>
              </a:rPr>
              <a:t>politize</a:t>
            </a:r>
            <a:r>
              <a:rPr lang="tr-TR" dirty="0">
                <a:latin typeface="Arial" panose="020B0604020202020204" pitchFamily="34" charset="0"/>
                <a:cs typeface="Arial" panose="020B0604020202020204" pitchFamily="34" charset="0"/>
              </a:rPr>
              <a:t> oldu.</a:t>
            </a:r>
          </a:p>
          <a:p>
            <a:pPr lvl="1" fontAlgn="t"/>
            <a:r>
              <a:rPr lang="tr-TR" dirty="0">
                <a:latin typeface="Arial" panose="020B0604020202020204" pitchFamily="34" charset="0"/>
                <a:cs typeface="Arial" panose="020B0604020202020204" pitchFamily="34" charset="0"/>
              </a:rPr>
              <a:t>Önemli ölçüde ayrışmış iki toplumsal yapı oluştu  (</a:t>
            </a:r>
            <a:r>
              <a:rPr lang="tr-TR" dirty="0" err="1">
                <a:latin typeface="Arial" panose="020B0604020202020204" pitchFamily="34" charset="0"/>
                <a:cs typeface="Arial" panose="020B0604020202020204" pitchFamily="34" charset="0"/>
              </a:rPr>
              <a:t>Çarkoğlu</a:t>
            </a:r>
            <a:r>
              <a:rPr lang="tr-TR" dirty="0">
                <a:latin typeface="Arial" panose="020B0604020202020204" pitchFamily="34" charset="0"/>
                <a:cs typeface="Arial" panose="020B0604020202020204" pitchFamily="34" charset="0"/>
              </a:rPr>
              <a:t> &amp; Toprak, 2006).</a:t>
            </a:r>
          </a:p>
          <a:p>
            <a:pPr lvl="1" fontAlgn="t"/>
            <a:r>
              <a:rPr lang="tr-TR" dirty="0">
                <a:latin typeface="Arial" panose="020B0604020202020204" pitchFamily="34" charset="0"/>
                <a:cs typeface="Arial" panose="020B0604020202020204" pitchFamily="34" charset="0"/>
              </a:rPr>
              <a:t>Kapalı devre, diğerleriyle temassız ve güvensiz iki toplumlu bir ”cemaat” örgüsü..</a:t>
            </a:r>
          </a:p>
          <a:p>
            <a:pPr lvl="1" fontAlgn="t"/>
            <a:r>
              <a:rPr lang="tr-TR" dirty="0">
                <a:latin typeface="Arial" panose="020B0604020202020204" pitchFamily="34" charset="0"/>
                <a:cs typeface="Arial" panose="020B0604020202020204" pitchFamily="34" charset="0"/>
              </a:rPr>
              <a:t>Hala İnönü mü yoksa Menderes mi daha iyiydi? tartışmalarını aşamamış bir entelektüel sığlık.</a:t>
            </a:r>
          </a:p>
          <a:p>
            <a:pPr lvl="1" fontAlgn="t"/>
            <a:r>
              <a:rPr lang="tr-TR" dirty="0">
                <a:latin typeface="Arial" panose="020B0604020202020204" pitchFamily="34" charset="0"/>
                <a:cs typeface="Arial" panose="020B0604020202020204" pitchFamily="34" charset="0"/>
              </a:rPr>
              <a:t>Barış adına yaptığımız en anlamlı şey, kameralar karşısında bol bol </a:t>
            </a:r>
            <a:r>
              <a:rPr lang="tr-TR" i="1" dirty="0">
                <a:latin typeface="Arial" panose="020B0604020202020204" pitchFamily="34" charset="0"/>
                <a:cs typeface="Arial" panose="020B0604020202020204" pitchFamily="34" charset="0"/>
              </a:rPr>
              <a:t>barış</a:t>
            </a:r>
            <a:r>
              <a:rPr lang="tr-TR" dirty="0">
                <a:latin typeface="Arial" panose="020B0604020202020204" pitchFamily="34" charset="0"/>
                <a:cs typeface="Arial" panose="020B0604020202020204" pitchFamily="34" charset="0"/>
              </a:rPr>
              <a:t> sözcüğünü kullanmak oldu.</a:t>
            </a:r>
          </a:p>
          <a:p>
            <a:pPr lvl="1" fontAlgn="t"/>
            <a:r>
              <a:rPr lang="tr-TR" dirty="0">
                <a:latin typeface="Arial" panose="020B0604020202020204" pitchFamily="34" charset="0"/>
                <a:cs typeface="Arial" panose="020B0604020202020204" pitchFamily="34" charset="0"/>
              </a:rPr>
              <a:t>Barışı ve adaleti ancak güçsüzsek talep eder olduk.</a:t>
            </a:r>
          </a:p>
          <a:p>
            <a:pPr marL="457200" lvl="1" indent="0" fontAlgn="t">
              <a:buNone/>
            </a:pPr>
            <a:endParaRPr lang="tr-TR" dirty="0">
              <a:latin typeface="Arial" panose="020B0604020202020204" pitchFamily="34" charset="0"/>
              <a:cs typeface="Arial" panose="020B0604020202020204" pitchFamily="34" charset="0"/>
            </a:endParaRPr>
          </a:p>
          <a:p>
            <a:pPr lvl="1" fontAlgn="t"/>
            <a:r>
              <a:rPr lang="tr-TR" i="1" dirty="0">
                <a:latin typeface="Arial" panose="020B0604020202020204" pitchFamily="34" charset="0"/>
                <a:cs typeface="Arial" panose="020B0604020202020204" pitchFamily="34" charset="0"/>
              </a:rPr>
              <a:t>Muhtemelen uç, </a:t>
            </a:r>
            <a:r>
              <a:rPr lang="tr-TR" i="1" dirty="0" err="1">
                <a:latin typeface="Arial" panose="020B0604020202020204" pitchFamily="34" charset="0"/>
                <a:cs typeface="Arial" panose="020B0604020202020204" pitchFamily="34" charset="0"/>
              </a:rPr>
              <a:t>zıtlaşmacı</a:t>
            </a:r>
            <a:r>
              <a:rPr lang="tr-TR" i="1" dirty="0">
                <a:latin typeface="Arial" panose="020B0604020202020204" pitchFamily="34" charset="0"/>
                <a:cs typeface="Arial" panose="020B0604020202020204" pitchFamily="34" charset="0"/>
              </a:rPr>
              <a:t> kişiliklerimiz ve diğer karakter patolojilerimiz de uzlaşmayı küçümsemekte, toplumsal havayı zehirlemektedir.</a:t>
            </a:r>
          </a:p>
          <a:p>
            <a:pPr lvl="1" fontAlgn="t"/>
            <a:endParaRPr lang="tr-TR" b="1" dirty="0">
              <a:latin typeface="Arial" panose="020B0604020202020204" pitchFamily="34" charset="0"/>
              <a:cs typeface="Arial" panose="020B0604020202020204" pitchFamily="34" charset="0"/>
            </a:endParaRPr>
          </a:p>
          <a:p>
            <a:pPr marL="0" indent="0" fontAlgn="t">
              <a:buNone/>
            </a:pPr>
            <a:endParaRPr lang="tr-TR" sz="2000" dirty="0">
              <a:latin typeface="Arial" panose="020B0604020202020204" pitchFamily="34" charset="0"/>
              <a:cs typeface="Arial" panose="020B0604020202020204" pitchFamily="34" charset="0"/>
            </a:endParaRPr>
          </a:p>
          <a:p>
            <a:pPr fontAlgn="t"/>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8706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a:spLocks noGrp="1"/>
          </p:cNvSpPr>
          <p:nvPr>
            <p:ph type="title"/>
          </p:nvPr>
        </p:nvSpPr>
        <p:spPr>
          <a:xfrm>
            <a:off x="1133341" y="0"/>
            <a:ext cx="9633397" cy="1596980"/>
          </a:xfrm>
        </p:spPr>
        <p:txBody>
          <a:bodyPr>
            <a:normAutofit/>
          </a:bodyPr>
          <a:lstStyle/>
          <a:p>
            <a:r>
              <a:rPr lang="tr-TR" sz="2000" b="1" dirty="0" smtClean="0">
                <a:latin typeface="Arial" panose="020B0604020202020204" pitchFamily="34" charset="0"/>
                <a:cs typeface="Arial" panose="020B0604020202020204" pitchFamily="34" charset="0"/>
              </a:rPr>
              <a:t>Türkiye</a:t>
            </a:r>
            <a:r>
              <a:rPr lang="tr-TR" sz="2000" b="1" dirty="0">
                <a:latin typeface="Arial" panose="020B0604020202020204" pitchFamily="34" charset="0"/>
                <a:cs typeface="Arial" panose="020B0604020202020204" pitchFamily="34" charset="0"/>
              </a:rPr>
              <a:t/>
            </a:r>
            <a:br>
              <a:rPr lang="tr-TR" sz="2000" b="1" dirty="0">
                <a:latin typeface="Arial" panose="020B0604020202020204" pitchFamily="34" charset="0"/>
                <a:cs typeface="Arial" panose="020B0604020202020204" pitchFamily="34" charset="0"/>
              </a:rPr>
            </a:br>
            <a:r>
              <a:rPr lang="tr-TR" sz="2000" b="1" dirty="0">
                <a:latin typeface="Arial" panose="020B0604020202020204" pitchFamily="34" charset="0"/>
                <a:cs typeface="Arial" panose="020B0604020202020204" pitchFamily="34" charset="0"/>
              </a:rPr>
              <a:t>Ö</a:t>
            </a:r>
            <a:r>
              <a:rPr lang="tr-TR" sz="2000" b="1" dirty="0" smtClean="0">
                <a:latin typeface="Arial" panose="020B0604020202020204" pitchFamily="34" charset="0"/>
                <a:cs typeface="Arial" panose="020B0604020202020204" pitchFamily="34" charset="0"/>
              </a:rPr>
              <a:t>nyargıların </a:t>
            </a:r>
            <a:r>
              <a:rPr lang="tr-TR" sz="2000" b="1" dirty="0">
                <a:latin typeface="Arial" panose="020B0604020202020204" pitchFamily="34" charset="0"/>
                <a:cs typeface="Arial" panose="020B0604020202020204" pitchFamily="34" charset="0"/>
              </a:rPr>
              <a:t>SAVAŞ alanı</a:t>
            </a:r>
          </a:p>
        </p:txBody>
      </p:sp>
      <p:sp>
        <p:nvSpPr>
          <p:cNvPr id="2" name="İçerik Yer Tutucusu 1"/>
          <p:cNvSpPr>
            <a:spLocks noGrp="1"/>
          </p:cNvSpPr>
          <p:nvPr>
            <p:ph idx="1"/>
          </p:nvPr>
        </p:nvSpPr>
        <p:spPr>
          <a:xfrm>
            <a:off x="1133342" y="1732968"/>
            <a:ext cx="10045520" cy="3534491"/>
          </a:xfrm>
        </p:spPr>
        <p:txBody>
          <a:bodyPr>
            <a:noAutofit/>
          </a:bodyPr>
          <a:lstStyle/>
          <a:p>
            <a:pPr marL="0" indent="0">
              <a:buNone/>
            </a:pPr>
            <a:r>
              <a:rPr lang="tr-TR" sz="2000" b="1" i="1" dirty="0">
                <a:latin typeface="Arial" panose="020B0604020202020204" pitchFamily="34" charset="0"/>
                <a:cs typeface="Arial" panose="020B0604020202020204" pitchFamily="34" charset="0"/>
              </a:rPr>
              <a:t>  </a:t>
            </a:r>
            <a:endParaRPr lang="tr-TR" sz="2000" b="1" i="1" dirty="0" smtClean="0">
              <a:latin typeface="Arial" panose="020B0604020202020204" pitchFamily="34" charset="0"/>
              <a:cs typeface="Arial" panose="020B0604020202020204" pitchFamily="34" charset="0"/>
            </a:endParaRPr>
          </a:p>
          <a:p>
            <a:pPr marL="0" indent="0">
              <a:buNone/>
            </a:pPr>
            <a:r>
              <a:rPr lang="tr-TR" sz="2000" b="1" i="1" dirty="0" smtClean="0">
                <a:latin typeface="Arial" panose="020B0604020202020204" pitchFamily="34" charset="0"/>
                <a:cs typeface="Arial" panose="020B0604020202020204" pitchFamily="34" charset="0"/>
              </a:rPr>
              <a:t>‘</a:t>
            </a:r>
            <a:r>
              <a:rPr lang="tr-TR" sz="2000" b="1" i="1" dirty="0">
                <a:latin typeface="Arial" panose="020B0604020202020204" pitchFamily="34" charset="0"/>
                <a:cs typeface="Arial" panose="020B0604020202020204" pitchFamily="34" charset="0"/>
              </a:rPr>
              <a:t>’</a:t>
            </a:r>
            <a:r>
              <a:rPr lang="da-DK" sz="2000" b="1" i="1" dirty="0">
                <a:latin typeface="Arial" panose="020B0604020202020204" pitchFamily="34" charset="0"/>
                <a:cs typeface="Arial" panose="020B0604020202020204" pitchFamily="34" charset="0"/>
              </a:rPr>
              <a:t>Ne keder</a:t>
            </a:r>
            <a:r>
              <a:rPr lang="tr-TR" sz="2000" b="1" i="1" dirty="0">
                <a:latin typeface="Arial" panose="020B0604020202020204" pitchFamily="34" charset="0"/>
                <a:cs typeface="Arial" panose="020B0604020202020204" pitchFamily="34" charset="0"/>
              </a:rPr>
              <a:t> (</a:t>
            </a:r>
            <a:r>
              <a:rPr lang="tr-TR" b="1" i="1" dirty="0">
                <a:latin typeface="Arial" panose="020B0604020202020204" pitchFamily="34" charset="0"/>
                <a:cs typeface="Arial" panose="020B0604020202020204" pitchFamily="34" charset="0"/>
              </a:rPr>
              <a:t>DAEŞ Ankara </a:t>
            </a:r>
            <a:r>
              <a:rPr lang="tr-TR" sz="2000" b="1" i="1" dirty="0">
                <a:latin typeface="Arial" panose="020B0604020202020204" pitchFamily="34" charset="0"/>
                <a:cs typeface="Arial" panose="020B0604020202020204" pitchFamily="34" charset="0"/>
              </a:rPr>
              <a:t>katliamı)</a:t>
            </a:r>
            <a:r>
              <a:rPr lang="da-DK" sz="2000" b="1" i="1" dirty="0">
                <a:latin typeface="Arial" panose="020B0604020202020204" pitchFamily="34" charset="0"/>
                <a:cs typeface="Arial" panose="020B0604020202020204" pitchFamily="34" charset="0"/>
              </a:rPr>
              <a:t> ne de </a:t>
            </a:r>
            <a:r>
              <a:rPr lang="da-DK" sz="2000" b="1" i="1" dirty="0" err="1">
                <a:latin typeface="Arial" panose="020B0604020202020204" pitchFamily="34" charset="0"/>
                <a:cs typeface="Arial" panose="020B0604020202020204" pitchFamily="34" charset="0"/>
              </a:rPr>
              <a:t>zafer</a:t>
            </a:r>
            <a:r>
              <a:rPr lang="da-DK" sz="2000" b="1" i="1" dirty="0">
                <a:latin typeface="Arial" panose="020B0604020202020204" pitchFamily="34" charset="0"/>
                <a:cs typeface="Arial" panose="020B0604020202020204" pitchFamily="34" charset="0"/>
              </a:rPr>
              <a:t> </a:t>
            </a:r>
            <a:r>
              <a:rPr lang="tr-TR" sz="2000" b="1" i="1" dirty="0">
                <a:latin typeface="Arial" panose="020B0604020202020204" pitchFamily="34" charset="0"/>
                <a:cs typeface="Arial" panose="020B0604020202020204" pitchFamily="34" charset="0"/>
              </a:rPr>
              <a:t>(</a:t>
            </a:r>
            <a:r>
              <a:rPr lang="tr-TR" b="1" i="1" dirty="0">
                <a:latin typeface="Arial" panose="020B0604020202020204" pitchFamily="34" charset="0"/>
                <a:cs typeface="Arial" panose="020B0604020202020204" pitchFamily="34" charset="0"/>
              </a:rPr>
              <a:t>N</a:t>
            </a:r>
            <a:r>
              <a:rPr lang="tr-TR" sz="2000" b="1" i="1" dirty="0">
                <a:latin typeface="Arial" panose="020B0604020202020204" pitchFamily="34" charset="0"/>
                <a:cs typeface="Arial" panose="020B0604020202020204" pitchFamily="34" charset="0"/>
              </a:rPr>
              <a:t>obel</a:t>
            </a:r>
            <a:r>
              <a:rPr lang="tr-TR" b="1" i="1" dirty="0">
                <a:latin typeface="Arial" panose="020B0604020202020204" pitchFamily="34" charset="0"/>
                <a:cs typeface="Arial" panose="020B0604020202020204" pitchFamily="34" charset="0"/>
              </a:rPr>
              <a:t> ödülü</a:t>
            </a:r>
            <a:r>
              <a:rPr lang="tr-TR" sz="2000" b="1" i="1" dirty="0">
                <a:latin typeface="Arial" panose="020B0604020202020204" pitchFamily="34" charset="0"/>
                <a:cs typeface="Arial" panose="020B0604020202020204" pitchFamily="34" charset="0"/>
              </a:rPr>
              <a:t>) </a:t>
            </a:r>
            <a:r>
              <a:rPr lang="da-DK" sz="2000" b="1" i="1" dirty="0" err="1">
                <a:latin typeface="Arial" panose="020B0604020202020204" pitchFamily="34" charset="0"/>
                <a:cs typeface="Arial" panose="020B0604020202020204" pitchFamily="34" charset="0"/>
              </a:rPr>
              <a:t>Türkleri</a:t>
            </a:r>
            <a:r>
              <a:rPr lang="da-DK" sz="2000" b="1" i="1" dirty="0">
                <a:latin typeface="Arial" panose="020B0604020202020204" pitchFamily="34" charset="0"/>
                <a:cs typeface="Arial" panose="020B0604020202020204" pitchFamily="34" charset="0"/>
              </a:rPr>
              <a:t>      </a:t>
            </a:r>
            <a:r>
              <a:rPr lang="da-DK" sz="2000" b="1" i="1" dirty="0" err="1">
                <a:latin typeface="Arial" panose="020B0604020202020204" pitchFamily="34" charset="0"/>
                <a:cs typeface="Arial" panose="020B0604020202020204" pitchFamily="34" charset="0"/>
              </a:rPr>
              <a:t>birleştirdi</a:t>
            </a:r>
            <a:r>
              <a:rPr lang="tr-TR" sz="2000" b="1" i="1" dirty="0">
                <a:latin typeface="Arial" panose="020B0604020202020204" pitchFamily="34" charset="0"/>
                <a:cs typeface="Arial" panose="020B0604020202020204" pitchFamily="34" charset="0"/>
              </a:rPr>
              <a:t> ’’.</a:t>
            </a:r>
          </a:p>
          <a:p>
            <a:pPr marL="0" indent="0">
              <a:buNone/>
            </a:pPr>
            <a:r>
              <a:rPr lang="tr-TR" sz="2000" b="1" dirty="0">
                <a:latin typeface="Arial" panose="020B0604020202020204" pitchFamily="34" charset="0"/>
                <a:cs typeface="Arial" panose="020B0604020202020204" pitchFamily="34" charset="0"/>
              </a:rPr>
              <a:t>						      (</a:t>
            </a:r>
            <a:r>
              <a:rPr lang="tr-TR" sz="1600" b="1" dirty="0">
                <a:latin typeface="Arial" panose="020B0604020202020204" pitchFamily="34" charset="0"/>
                <a:cs typeface="Arial" panose="020B0604020202020204" pitchFamily="34" charset="0"/>
              </a:rPr>
              <a:t>New York Times, 13 ekim 2015)</a:t>
            </a:r>
          </a:p>
          <a:p>
            <a:pPr marL="0" indent="0">
              <a:buNone/>
            </a:pPr>
            <a:r>
              <a:rPr lang="tr-TR" sz="1800" dirty="0">
                <a:latin typeface="Arial" panose="020B0604020202020204" pitchFamily="34" charset="0"/>
                <a:cs typeface="Arial" panose="020B0604020202020204" pitchFamily="34" charset="0"/>
              </a:rPr>
              <a:t>Güvensiz ve özgüvensiziz:</a:t>
            </a:r>
          </a:p>
          <a:p>
            <a:pPr marL="0" lvl="1" indent="0">
              <a:spcBef>
                <a:spcPts val="1000"/>
              </a:spcBef>
              <a:buNone/>
            </a:pPr>
            <a:r>
              <a:rPr lang="tr-TR" sz="1800" dirty="0">
                <a:latin typeface="Arial" panose="020B0604020202020204" pitchFamily="34" charset="0"/>
                <a:cs typeface="Arial" panose="020B0604020202020204" pitchFamily="34" charset="0"/>
              </a:rPr>
              <a:t>Kendine de mesafe koyan, nesnel bakış ve özeleştiri gibi asli entelektüel öğeler repertuvarımızda eksik. </a:t>
            </a:r>
          </a:p>
          <a:p>
            <a:pPr lvl="1"/>
            <a:r>
              <a:rPr lang="tr-TR" sz="1800" dirty="0">
                <a:latin typeface="Arial" panose="020B0604020202020204" pitchFamily="34" charset="0"/>
                <a:cs typeface="Arial" panose="020B0604020202020204" pitchFamily="34" charset="0"/>
              </a:rPr>
              <a:t>Diğerini anlamaktan çok, politik bir öfke dili.</a:t>
            </a:r>
          </a:p>
          <a:p>
            <a:pPr lvl="1"/>
            <a:r>
              <a:rPr lang="tr-TR" sz="1800" dirty="0">
                <a:latin typeface="Arial" panose="020B0604020202020204" pitchFamily="34" charset="0"/>
                <a:cs typeface="Arial" panose="020B0604020202020204" pitchFamily="34" charset="0"/>
              </a:rPr>
              <a:t> Suçlayıcı, </a:t>
            </a:r>
            <a:r>
              <a:rPr lang="tr-TR" sz="1800" dirty="0" err="1">
                <a:latin typeface="Arial" panose="020B0604020202020204" pitchFamily="34" charset="0"/>
                <a:cs typeface="Arial" panose="020B0604020202020204" pitchFamily="34" charset="0"/>
              </a:rPr>
              <a:t>yakınmacı</a:t>
            </a:r>
            <a:r>
              <a:rPr lang="tr-TR" sz="1800" dirty="0">
                <a:latin typeface="Arial" panose="020B0604020202020204" pitchFamily="34" charset="0"/>
                <a:cs typeface="Arial" panose="020B0604020202020204" pitchFamily="34" charset="0"/>
              </a:rPr>
              <a:t>, savunmacı, “kurban” psikolojisi.</a:t>
            </a:r>
          </a:p>
          <a:p>
            <a:pPr lvl="1"/>
            <a:r>
              <a:rPr lang="tr-TR" sz="1800" dirty="0">
                <a:latin typeface="Arial" panose="020B0604020202020204" pitchFamily="34" charset="0"/>
                <a:cs typeface="Arial" panose="020B0604020202020204" pitchFamily="34" charset="0"/>
              </a:rPr>
              <a:t>‘‘ Sevgisiziz, herkes birbirini yok etmeye çalışıyor” diyen bir düşünür aşağılanabiliyor.</a:t>
            </a:r>
          </a:p>
          <a:p>
            <a:pPr lvl="1"/>
            <a:r>
              <a:rPr lang="tr-TR" sz="1800" dirty="0">
                <a:latin typeface="Arial" panose="020B0604020202020204" pitchFamily="34" charset="0"/>
                <a:cs typeface="Arial" panose="020B0604020202020204" pitchFamily="34" charset="0"/>
              </a:rPr>
              <a:t>Oysa biz insanları seviyoruz ve hoşgörülüyüz (!): tek şartımız,  “bizden” olmaları.</a:t>
            </a:r>
          </a:p>
          <a:p>
            <a:pPr lvl="1"/>
            <a:r>
              <a:rPr lang="tr-TR" sz="1800" dirty="0">
                <a:latin typeface="Arial" panose="020B0604020202020204" pitchFamily="34" charset="0"/>
                <a:cs typeface="Arial" panose="020B0604020202020204" pitchFamily="34" charset="0"/>
              </a:rPr>
              <a:t>Bu kör dövüşünün sonu yoktur, </a:t>
            </a:r>
            <a:r>
              <a:rPr lang="tr-TR" sz="1800" i="1" dirty="0">
                <a:latin typeface="Arial" panose="020B0604020202020204" pitchFamily="34" charset="0"/>
                <a:cs typeface="Arial" panose="020B0604020202020204" pitchFamily="34" charset="0"/>
              </a:rPr>
              <a:t>dünyamızı ve ruhumuzu karartmaktadır.</a:t>
            </a:r>
          </a:p>
          <a:p>
            <a:pPr lvl="1"/>
            <a:endParaRPr lang="tr-TR" dirty="0">
              <a:latin typeface="Arial" panose="020B0604020202020204" pitchFamily="34" charset="0"/>
              <a:cs typeface="Arial" panose="020B0604020202020204" pitchFamily="34" charset="0"/>
            </a:endParaRPr>
          </a:p>
          <a:p>
            <a:pPr marL="0" indent="0" fontAlgn="t">
              <a:buNone/>
            </a:pP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6646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3" name="Diyagram 82"/>
          <p:cNvGraphicFramePr/>
          <p:nvPr>
            <p:extLst/>
          </p:nvPr>
        </p:nvGraphicFramePr>
        <p:xfrm>
          <a:off x="1524000" y="332656"/>
          <a:ext cx="9144000"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ol Sağ Ok 1"/>
          <p:cNvSpPr/>
          <p:nvPr/>
        </p:nvSpPr>
        <p:spPr>
          <a:xfrm rot="2546268">
            <a:off x="6299627" y="4034618"/>
            <a:ext cx="134287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Yukarı Aşağı Ok 7"/>
          <p:cNvSpPr/>
          <p:nvPr/>
        </p:nvSpPr>
        <p:spPr>
          <a:xfrm>
            <a:off x="5735960" y="1628800"/>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Sol Sağ Ok 9"/>
          <p:cNvSpPr/>
          <p:nvPr/>
        </p:nvSpPr>
        <p:spPr>
          <a:xfrm rot="2546268">
            <a:off x="4427419" y="2306426"/>
            <a:ext cx="134287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Sol Sağ Ok 10"/>
          <p:cNvSpPr/>
          <p:nvPr/>
        </p:nvSpPr>
        <p:spPr>
          <a:xfrm rot="8383503">
            <a:off x="4395604" y="4021638"/>
            <a:ext cx="134287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3" name="Sol Sağ Ok 12"/>
          <p:cNvSpPr/>
          <p:nvPr/>
        </p:nvSpPr>
        <p:spPr>
          <a:xfrm rot="8383503">
            <a:off x="6237500" y="2293446"/>
            <a:ext cx="134287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4" name="Yukarı Aşağı Ok 13"/>
          <p:cNvSpPr/>
          <p:nvPr/>
        </p:nvSpPr>
        <p:spPr>
          <a:xfrm>
            <a:off x="5755384" y="4017096"/>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Yukarı Aşağı Ok 15"/>
          <p:cNvSpPr/>
          <p:nvPr/>
        </p:nvSpPr>
        <p:spPr>
          <a:xfrm rot="5400000">
            <a:off x="4589552" y="2799946"/>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7" name="Yukarı Aşağı Ok 16"/>
          <p:cNvSpPr/>
          <p:nvPr/>
        </p:nvSpPr>
        <p:spPr>
          <a:xfrm rot="5400000">
            <a:off x="6923091" y="2788932"/>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937103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F98D9D6A-DDC0-ED4B-9DE2-D55658CE65A7}"/>
              </a:ext>
            </a:extLst>
          </p:cNvPr>
          <p:cNvSpPr>
            <a:spLocks noGrp="1"/>
          </p:cNvSpPr>
          <p:nvPr>
            <p:ph type="title"/>
          </p:nvPr>
        </p:nvSpPr>
        <p:spPr/>
        <p:txBody>
          <a:bodyPr/>
          <a:lstStyle/>
          <a:p>
            <a:r>
              <a:rPr lang="tr-TR" dirty="0"/>
              <a:t>GÖÇ</a:t>
            </a:r>
          </a:p>
        </p:txBody>
      </p:sp>
      <p:sp>
        <p:nvSpPr>
          <p:cNvPr id="3" name="İçerik Yer Tutucusu 2">
            <a:extLst>
              <a:ext uri="{FF2B5EF4-FFF2-40B4-BE49-F238E27FC236}">
                <a16:creationId xmlns="" xmlns:a16="http://schemas.microsoft.com/office/drawing/2014/main" id="{EA255972-0852-6945-B5AD-A49F8745CB50}"/>
              </a:ext>
            </a:extLst>
          </p:cNvPr>
          <p:cNvSpPr>
            <a:spLocks noGrp="1"/>
          </p:cNvSpPr>
          <p:nvPr>
            <p:ph idx="1"/>
          </p:nvPr>
        </p:nvSpPr>
        <p:spPr/>
        <p:txBody>
          <a:bodyPr>
            <a:normAutofit/>
          </a:bodyPr>
          <a:lstStyle/>
          <a:p>
            <a:endParaRPr lang="tr-TR" dirty="0" smtClean="0"/>
          </a:p>
          <a:p>
            <a:r>
              <a:rPr lang="tr-TR" dirty="0" smtClean="0"/>
              <a:t>Göç</a:t>
            </a:r>
            <a:r>
              <a:rPr lang="tr-TR" dirty="0"/>
              <a:t>, ekonomik, sosyal, kültürel, siyasal ve ruhsal sonuçları olan, bireyin kendi irade ve isteği ile fiziksel çevresinde gerçekleştirdiği bir değişimdir. </a:t>
            </a:r>
          </a:p>
          <a:p>
            <a:r>
              <a:rPr lang="tr-TR" dirty="0"/>
              <a:t>Sığınmacılık, mübadele gibi zorunlu göçlerde ise buna farklı boyutlar eklenmektedir. </a:t>
            </a:r>
          </a:p>
          <a:p>
            <a:r>
              <a:rPr lang="tr-TR" dirty="0"/>
              <a:t>Yıllardır uluslararası göç, hem göç veren hem de göç alan ülkelerin ekonomik, sosyal ve politik yönlerine odaklanarak makro perspektifle incelenmiş, bireysel sonuçları göz ardı edilmiştir (</a:t>
            </a:r>
            <a:r>
              <a:rPr lang="tr-TR" dirty="0" err="1"/>
              <a:t>Kağıtçıbaşı</a:t>
            </a:r>
            <a:r>
              <a:rPr lang="tr-TR" dirty="0"/>
              <a:t>, 1987).. </a:t>
            </a:r>
          </a:p>
        </p:txBody>
      </p:sp>
    </p:spTree>
    <p:extLst>
      <p:ext uri="{BB962C8B-B14F-4D97-AF65-F5344CB8AC3E}">
        <p14:creationId xmlns:p14="http://schemas.microsoft.com/office/powerpoint/2010/main" val="3327501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a:spLocks noGrp="1"/>
          </p:cNvSpPr>
          <p:nvPr>
            <p:ph type="title"/>
          </p:nvPr>
        </p:nvSpPr>
        <p:spPr>
          <a:xfrm>
            <a:off x="1197737" y="643943"/>
            <a:ext cx="9470265" cy="1017432"/>
          </a:xfrm>
        </p:spPr>
        <p:txBody>
          <a:bodyPr>
            <a:normAutofit fontScale="90000"/>
          </a:bodyPr>
          <a:lstStyle/>
          <a:p>
            <a:r>
              <a:rPr lang="tr-TR" sz="2800" dirty="0">
                <a:latin typeface="Arial" panose="020B0604020202020204" pitchFamily="34" charset="0"/>
                <a:cs typeface="Arial" panose="020B0604020202020204" pitchFamily="34" charset="0"/>
              </a:rPr>
              <a:t>      </a:t>
            </a:r>
            <a:r>
              <a:rPr lang="tr-TR" sz="2800" dirty="0" smtClean="0">
                <a:latin typeface="Arial" panose="020B0604020202020204" pitchFamily="34" charset="0"/>
                <a:cs typeface="Arial" panose="020B0604020202020204" pitchFamily="34" charset="0"/>
              </a:rPr>
              <a:t/>
            </a:r>
            <a:br>
              <a:rPr lang="tr-TR" sz="2800" dirty="0" smtClean="0">
                <a:latin typeface="Arial" panose="020B0604020202020204" pitchFamily="34" charset="0"/>
                <a:cs typeface="Arial" panose="020B0604020202020204" pitchFamily="34" charset="0"/>
              </a:rPr>
            </a:br>
            <a:r>
              <a:rPr lang="tr-TR" sz="2800" dirty="0">
                <a:latin typeface="Arial" panose="020B0604020202020204" pitchFamily="34" charset="0"/>
                <a:cs typeface="Arial" panose="020B0604020202020204" pitchFamily="34" charset="0"/>
              </a:rPr>
              <a:t/>
            </a:r>
            <a:br>
              <a:rPr lang="tr-TR" sz="2800" dirty="0">
                <a:latin typeface="Arial" panose="020B0604020202020204" pitchFamily="34" charset="0"/>
                <a:cs typeface="Arial" panose="020B0604020202020204" pitchFamily="34" charset="0"/>
              </a:rPr>
            </a:br>
            <a:r>
              <a:rPr lang="tr-TR" sz="2800" dirty="0" smtClean="0">
                <a:latin typeface="Arial" panose="020B0604020202020204" pitchFamily="34" charset="0"/>
                <a:cs typeface="Arial" panose="020B0604020202020204" pitchFamily="34" charset="0"/>
              </a:rPr>
              <a:t/>
            </a:r>
            <a:br>
              <a:rPr lang="tr-TR" sz="2800" dirty="0" smtClean="0">
                <a:latin typeface="Arial" panose="020B0604020202020204" pitchFamily="34" charset="0"/>
                <a:cs typeface="Arial" panose="020B0604020202020204" pitchFamily="34" charset="0"/>
              </a:rPr>
            </a:br>
            <a:r>
              <a:rPr lang="tr-TR" sz="2800" dirty="0" smtClean="0">
                <a:latin typeface="Arial" panose="020B0604020202020204" pitchFamily="34" charset="0"/>
                <a:cs typeface="Arial" panose="020B0604020202020204" pitchFamily="34" charset="0"/>
              </a:rPr>
              <a:t> </a:t>
            </a:r>
            <a:r>
              <a:rPr lang="tr-TR" sz="2800" dirty="0">
                <a:latin typeface="Arial" panose="020B0604020202020204" pitchFamily="34" charset="0"/>
                <a:cs typeface="Arial" panose="020B0604020202020204" pitchFamily="34" charset="0"/>
              </a:rPr>
              <a:t/>
            </a:r>
            <a:br>
              <a:rPr lang="tr-TR" sz="2800" dirty="0">
                <a:latin typeface="Arial" panose="020B0604020202020204" pitchFamily="34" charset="0"/>
                <a:cs typeface="Arial" panose="020B0604020202020204" pitchFamily="34" charset="0"/>
              </a:rPr>
            </a:br>
            <a:r>
              <a:rPr lang="tr-TR" sz="2800" dirty="0">
                <a:latin typeface="Arial" panose="020B0604020202020204" pitchFamily="34" charset="0"/>
                <a:cs typeface="Arial" panose="020B0604020202020204" pitchFamily="34" charset="0"/>
              </a:rPr>
              <a:t/>
            </a:r>
            <a:br>
              <a:rPr lang="tr-TR" sz="2800" dirty="0">
                <a:latin typeface="Arial" panose="020B0604020202020204" pitchFamily="34" charset="0"/>
                <a:cs typeface="Arial" panose="020B0604020202020204" pitchFamily="34" charset="0"/>
              </a:rPr>
            </a:br>
            <a:r>
              <a:rPr lang="tr-TR" sz="2800" dirty="0">
                <a:latin typeface="Arial" panose="020B0604020202020204" pitchFamily="34" charset="0"/>
                <a:cs typeface="Arial" panose="020B0604020202020204" pitchFamily="34" charset="0"/>
              </a:rPr>
              <a:t>	</a:t>
            </a:r>
            <a:r>
              <a:rPr lang="tr-TR" sz="2800" dirty="0" smtClean="0">
                <a:latin typeface="Arial" panose="020B0604020202020204" pitchFamily="34" charset="0"/>
                <a:cs typeface="Arial" panose="020B0604020202020204" pitchFamily="34" charset="0"/>
              </a:rPr>
              <a:t/>
            </a:r>
            <a:br>
              <a:rPr lang="tr-TR" sz="2800" dirty="0" smtClean="0">
                <a:latin typeface="Arial" panose="020B0604020202020204" pitchFamily="34" charset="0"/>
                <a:cs typeface="Arial" panose="020B0604020202020204" pitchFamily="34" charset="0"/>
              </a:rPr>
            </a:br>
            <a:r>
              <a:rPr lang="tr-TR" sz="2800" dirty="0" smtClean="0">
                <a:latin typeface="Arial" panose="020B0604020202020204" pitchFamily="34" charset="0"/>
                <a:cs typeface="Arial" panose="020B0604020202020204" pitchFamily="34" charset="0"/>
              </a:rPr>
              <a:t/>
            </a:r>
            <a:br>
              <a:rPr lang="tr-TR" sz="2800" dirty="0" smtClean="0">
                <a:latin typeface="Arial" panose="020B0604020202020204" pitchFamily="34" charset="0"/>
                <a:cs typeface="Arial" panose="020B0604020202020204" pitchFamily="34" charset="0"/>
              </a:rPr>
            </a:br>
            <a:r>
              <a:rPr lang="tr-TR" sz="2400" b="1" dirty="0" smtClean="0">
                <a:latin typeface="Arial" panose="020B0604020202020204" pitchFamily="34" charset="0"/>
                <a:cs typeface="Arial" panose="020B0604020202020204" pitchFamily="34" charset="0"/>
              </a:rPr>
              <a:t/>
            </a:r>
            <a:br>
              <a:rPr lang="tr-TR" sz="2400" b="1" dirty="0" smtClean="0">
                <a:latin typeface="Arial" panose="020B0604020202020204" pitchFamily="34" charset="0"/>
                <a:cs typeface="Arial" panose="020B0604020202020204" pitchFamily="34" charset="0"/>
              </a:rPr>
            </a:br>
            <a:r>
              <a:rPr lang="tr-TR" sz="2400" b="1" dirty="0">
                <a:latin typeface="Arial" panose="020B0604020202020204" pitchFamily="34" charset="0"/>
                <a:cs typeface="Arial" panose="020B0604020202020204" pitchFamily="34" charset="0"/>
              </a:rPr>
              <a:t>DÜNYA</a:t>
            </a:r>
            <a:r>
              <a:rPr lang="tr-TR" sz="2400" b="1" dirty="0" smtClean="0">
                <a:latin typeface="Arial" panose="020B0604020202020204" pitchFamily="34" charset="0"/>
                <a:cs typeface="Arial" panose="020B0604020202020204" pitchFamily="34" charset="0"/>
              </a:rPr>
              <a:t/>
            </a:r>
            <a:br>
              <a:rPr lang="tr-TR" sz="2400" b="1" dirty="0" smtClean="0">
                <a:latin typeface="Arial" panose="020B0604020202020204" pitchFamily="34" charset="0"/>
                <a:cs typeface="Arial" panose="020B0604020202020204" pitchFamily="34" charset="0"/>
              </a:rPr>
            </a:br>
            <a:r>
              <a:rPr lang="tr-TR" sz="2200" b="1" dirty="0" err="1" smtClean="0">
                <a:latin typeface="Arial" panose="020B0604020202020204" pitchFamily="34" charset="0"/>
                <a:cs typeface="Arial" panose="020B0604020202020204" pitchFamily="34" charset="0"/>
              </a:rPr>
              <a:t>Modernizm</a:t>
            </a:r>
            <a:r>
              <a:rPr lang="tr-TR" sz="2200" b="1" dirty="0">
                <a:latin typeface="Arial" panose="020B0604020202020204" pitchFamily="34" charset="0"/>
                <a:cs typeface="Arial" panose="020B0604020202020204" pitchFamily="34" charset="0"/>
              </a:rPr>
              <a:t>: küresel kültür</a:t>
            </a:r>
            <a:br>
              <a:rPr lang="tr-TR" sz="2200" b="1" dirty="0">
                <a:latin typeface="Arial" panose="020B0604020202020204" pitchFamily="34" charset="0"/>
                <a:cs typeface="Arial" panose="020B0604020202020204" pitchFamily="34" charset="0"/>
              </a:rPr>
            </a:br>
            <a:endParaRPr lang="tr-TR" sz="2200" b="1" dirty="0">
              <a:latin typeface="Arial" panose="020B0604020202020204" pitchFamily="34" charset="0"/>
              <a:cs typeface="Arial" panose="020B0604020202020204" pitchFamily="34" charset="0"/>
            </a:endParaRPr>
          </a:p>
        </p:txBody>
      </p:sp>
      <p:sp>
        <p:nvSpPr>
          <p:cNvPr id="2" name="İçerik Yer Tutucusu 1"/>
          <p:cNvSpPr>
            <a:spLocks noGrp="1"/>
          </p:cNvSpPr>
          <p:nvPr>
            <p:ph idx="1"/>
          </p:nvPr>
        </p:nvSpPr>
        <p:spPr>
          <a:xfrm>
            <a:off x="1094705" y="1893194"/>
            <a:ext cx="9749306" cy="3618964"/>
          </a:xfrm>
        </p:spPr>
        <p:txBody>
          <a:bodyPr>
            <a:noAutofit/>
          </a:bodyPr>
          <a:lstStyle/>
          <a:p>
            <a:pPr marL="0" indent="0" fontAlgn="t">
              <a:buNone/>
            </a:pPr>
            <a:r>
              <a:rPr lang="tr-TR" sz="2000" dirty="0">
                <a:latin typeface="Arial" panose="020B0604020202020204" pitchFamily="34" charset="0"/>
                <a:cs typeface="Arial" panose="020B0604020202020204" pitchFamily="34" charset="0"/>
              </a:rPr>
              <a:t> </a:t>
            </a:r>
          </a:p>
          <a:p>
            <a:pPr fontAlgn="t"/>
            <a:r>
              <a:rPr lang="tr-TR" dirty="0">
                <a:latin typeface="Arial" panose="020B0604020202020204" pitchFamily="34" charset="0"/>
                <a:cs typeface="Arial" panose="020B0604020202020204" pitchFamily="34" charset="0"/>
              </a:rPr>
              <a:t>S</a:t>
            </a:r>
            <a:r>
              <a:rPr lang="tr-TR" sz="2000" dirty="0" smtClean="0">
                <a:latin typeface="Arial" panose="020B0604020202020204" pitchFamily="34" charset="0"/>
                <a:cs typeface="Arial" panose="020B0604020202020204" pitchFamily="34" charset="0"/>
              </a:rPr>
              <a:t>ınırsız </a:t>
            </a:r>
            <a:r>
              <a:rPr lang="tr-TR" sz="2000" dirty="0">
                <a:latin typeface="Arial" panose="020B0604020202020204" pitchFamily="34" charset="0"/>
                <a:cs typeface="Arial" panose="020B0604020202020204" pitchFamily="34" charset="0"/>
              </a:rPr>
              <a:t>özgürlük</a:t>
            </a:r>
          </a:p>
          <a:p>
            <a:pPr fontAlgn="t"/>
            <a:r>
              <a:rPr lang="tr-TR" dirty="0">
                <a:latin typeface="Arial" panose="020B0604020202020204" pitchFamily="34" charset="0"/>
                <a:cs typeface="Arial" panose="020B0604020202020204" pitchFamily="34" charset="0"/>
              </a:rPr>
              <a:t>Y</a:t>
            </a:r>
            <a:r>
              <a:rPr lang="tr-TR" sz="2000" dirty="0" smtClean="0">
                <a:latin typeface="Arial" panose="020B0604020202020204" pitchFamily="34" charset="0"/>
                <a:cs typeface="Arial" panose="020B0604020202020204" pitchFamily="34" charset="0"/>
              </a:rPr>
              <a:t>ıkıcı </a:t>
            </a:r>
            <a:r>
              <a:rPr lang="tr-TR" sz="2000" dirty="0">
                <a:latin typeface="Arial" panose="020B0604020202020204" pitchFamily="34" charset="0"/>
                <a:cs typeface="Arial" panose="020B0604020202020204" pitchFamily="34" charset="0"/>
              </a:rPr>
              <a:t>rekabet ve tüketim hırsı</a:t>
            </a:r>
          </a:p>
          <a:p>
            <a:pPr fontAlgn="t"/>
            <a:r>
              <a:rPr lang="tr-TR" sz="2000" dirty="0">
                <a:latin typeface="Arial" panose="020B0604020202020204" pitchFamily="34" charset="0"/>
                <a:cs typeface="Arial" panose="020B0604020202020204" pitchFamily="34" charset="0"/>
              </a:rPr>
              <a:t>Konformizm</a:t>
            </a:r>
            <a:r>
              <a:rPr lang="tr-TR" dirty="0">
                <a:latin typeface="Arial" panose="020B0604020202020204" pitchFamily="34" charset="0"/>
                <a:cs typeface="Arial" panose="020B0604020202020204" pitchFamily="34" charset="0"/>
              </a:rPr>
              <a:t> ve</a:t>
            </a:r>
            <a:r>
              <a:rPr lang="tr-TR" sz="2000" dirty="0">
                <a:latin typeface="Arial" panose="020B0604020202020204" pitchFamily="34" charset="0"/>
                <a:cs typeface="Arial" panose="020B0604020202020204" pitchFamily="34" charset="0"/>
              </a:rPr>
              <a:t> bireycilik, </a:t>
            </a:r>
          </a:p>
          <a:p>
            <a:pPr lvl="1" fontAlgn="t"/>
            <a:r>
              <a:rPr lang="tr-TR" dirty="0">
                <a:latin typeface="Arial" panose="020B0604020202020204" pitchFamily="34" charset="0"/>
                <a:cs typeface="Arial" panose="020B0604020202020204" pitchFamily="34" charset="0"/>
              </a:rPr>
              <a:t>ben, ben, ben!</a:t>
            </a:r>
          </a:p>
          <a:p>
            <a:pPr fontAlgn="t"/>
            <a:r>
              <a:rPr lang="tr-TR" sz="2000" b="1" dirty="0" smtClean="0">
                <a:latin typeface="Arial" panose="020B0604020202020204" pitchFamily="34" charset="0"/>
                <a:cs typeface="Arial" panose="020B0604020202020204" pitchFamily="34" charset="0"/>
              </a:rPr>
              <a:t>Plastik </a:t>
            </a:r>
            <a:r>
              <a:rPr lang="tr-TR" sz="2000" b="1" dirty="0">
                <a:latin typeface="Arial" panose="020B0604020202020204" pitchFamily="34" charset="0"/>
                <a:cs typeface="Arial" panose="020B0604020202020204" pitchFamily="34" charset="0"/>
              </a:rPr>
              <a:t>/ sentetik / narsistik çağ</a:t>
            </a:r>
            <a:r>
              <a:rPr lang="mr-IN" sz="2000" b="1" dirty="0">
                <a:latin typeface="Arial" panose="020B0604020202020204" pitchFamily="34" charset="0"/>
                <a:cs typeface="Arial" panose="020B0604020202020204" pitchFamily="34" charset="0"/>
              </a:rPr>
              <a:t>…</a:t>
            </a:r>
            <a:endParaRPr lang="tr-TR" sz="2000" b="1" dirty="0">
              <a:latin typeface="Arial" panose="020B0604020202020204" pitchFamily="34" charset="0"/>
              <a:cs typeface="Arial" panose="020B0604020202020204" pitchFamily="34" charset="0"/>
            </a:endParaRPr>
          </a:p>
          <a:p>
            <a:pPr fontAlgn="t"/>
            <a:r>
              <a:rPr lang="tr-TR" dirty="0">
                <a:latin typeface="Arial" panose="020B0604020202020204" pitchFamily="34" charset="0"/>
                <a:cs typeface="Arial" panose="020B0604020202020204" pitchFamily="34" charset="0"/>
              </a:rPr>
              <a:t>Her davranışımızın merkezinde egolarımız </a:t>
            </a:r>
            <a:r>
              <a:rPr lang="tr-TR" sz="2000" dirty="0">
                <a:latin typeface="Arial" panose="020B0604020202020204" pitchFamily="34" charset="0"/>
                <a:cs typeface="Arial" panose="020B0604020202020204" pitchFamily="34" charset="0"/>
              </a:rPr>
              <a:t>(gururumuz)..</a:t>
            </a:r>
          </a:p>
          <a:p>
            <a:pPr lvl="1" fontAlgn="t"/>
            <a:r>
              <a:rPr lang="tr-TR" b="1" i="1" dirty="0">
                <a:latin typeface="Arial" panose="020B0604020202020204" pitchFamily="34" charset="0"/>
                <a:cs typeface="Arial" panose="020B0604020202020204" pitchFamily="34" charset="0"/>
              </a:rPr>
              <a:t> </a:t>
            </a:r>
            <a:r>
              <a:rPr lang="tr-TR" sz="2000" i="1" dirty="0">
                <a:latin typeface="Arial" panose="020B0604020202020204" pitchFamily="34" charset="0"/>
                <a:cs typeface="Arial" panose="020B0604020202020204" pitchFamily="34" charset="0"/>
              </a:rPr>
              <a:t>Düşünmüyoruz ki</a:t>
            </a:r>
            <a:r>
              <a:rPr lang="tr-TR" sz="2000" i="1" dirty="0" smtClean="0">
                <a:latin typeface="Arial" panose="020B0604020202020204" pitchFamily="34" charset="0"/>
                <a:cs typeface="Arial" panose="020B0604020202020204" pitchFamily="34" charset="0"/>
              </a:rPr>
              <a:t>,</a:t>
            </a:r>
          </a:p>
          <a:p>
            <a:pPr marL="201168" lvl="1" indent="0" fontAlgn="t">
              <a:buNone/>
            </a:pPr>
            <a:r>
              <a:rPr lang="tr-TR" b="1" i="1" dirty="0">
                <a:latin typeface="Arial" panose="020B0604020202020204" pitchFamily="34" charset="0"/>
                <a:cs typeface="Arial" panose="020B0604020202020204" pitchFamily="34" charset="0"/>
              </a:rPr>
              <a:t>E</a:t>
            </a:r>
            <a:r>
              <a:rPr lang="tr-TR" b="1" i="1" dirty="0" smtClean="0">
                <a:latin typeface="Arial" panose="020B0604020202020204" pitchFamily="34" charset="0"/>
                <a:cs typeface="Arial" panose="020B0604020202020204" pitchFamily="34" charset="0"/>
              </a:rPr>
              <a:t>go </a:t>
            </a:r>
            <a:r>
              <a:rPr lang="tr-TR" b="1" i="1" dirty="0">
                <a:latin typeface="Arial" panose="020B0604020202020204" pitchFamily="34" charset="0"/>
                <a:cs typeface="Arial" panose="020B0604020202020204" pitchFamily="34" charset="0"/>
              </a:rPr>
              <a:t>cehennemdir !</a:t>
            </a:r>
          </a:p>
          <a:p>
            <a:pPr fontAlgn="t"/>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6602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a:spLocks noGrp="1"/>
          </p:cNvSpPr>
          <p:nvPr>
            <p:ph type="title"/>
          </p:nvPr>
        </p:nvSpPr>
        <p:spPr>
          <a:xfrm>
            <a:off x="1073016" y="756675"/>
            <a:ext cx="9324527" cy="814547"/>
          </a:xfrm>
        </p:spPr>
        <p:txBody>
          <a:bodyPr>
            <a:noAutofit/>
          </a:bodyPr>
          <a:lstStyle/>
          <a:p>
            <a:r>
              <a:rPr lang="tr-TR" sz="2000" dirty="0" err="1" smtClean="0">
                <a:latin typeface="Arial" panose="020B0604020202020204" pitchFamily="34" charset="0"/>
                <a:cs typeface="Arial" panose="020B0604020202020204" pitchFamily="34" charset="0"/>
              </a:rPr>
              <a:t>Modernizm</a:t>
            </a:r>
            <a:r>
              <a:rPr lang="tr-TR" sz="2000" dirty="0" smtClean="0">
                <a:latin typeface="Arial" panose="020B0604020202020204" pitchFamily="34" charset="0"/>
                <a:cs typeface="Arial" panose="020B0604020202020204" pitchFamily="34" charset="0"/>
              </a:rPr>
              <a:t> </a:t>
            </a:r>
            <a:br>
              <a:rPr lang="tr-TR" sz="2000" dirty="0" smtClean="0">
                <a:latin typeface="Arial" panose="020B0604020202020204" pitchFamily="34" charset="0"/>
                <a:cs typeface="Arial" panose="020B0604020202020204" pitchFamily="34" charset="0"/>
              </a:rPr>
            </a:br>
            <a:r>
              <a:rPr lang="tr-TR" sz="2000" b="1" dirty="0">
                <a:latin typeface="Arial" panose="020B0604020202020204" pitchFamily="34" charset="0"/>
                <a:cs typeface="Arial" panose="020B0604020202020204" pitchFamily="34" charset="0"/>
              </a:rPr>
              <a:t/>
            </a:r>
            <a:br>
              <a:rPr lang="tr-TR" sz="2000" b="1" dirty="0">
                <a:latin typeface="Arial" panose="020B0604020202020204" pitchFamily="34" charset="0"/>
                <a:cs typeface="Arial" panose="020B0604020202020204" pitchFamily="34" charset="0"/>
              </a:rPr>
            </a:br>
            <a:r>
              <a:rPr lang="tr-TR" sz="2000" b="1" dirty="0">
                <a:latin typeface="Arial" panose="020B0604020202020204" pitchFamily="34" charset="0"/>
                <a:cs typeface="Arial" panose="020B0604020202020204" pitchFamily="34" charset="0"/>
              </a:rPr>
              <a:t>S</a:t>
            </a:r>
            <a:r>
              <a:rPr lang="tr-TR" sz="2000" b="1" dirty="0" smtClean="0">
                <a:latin typeface="Arial" panose="020B0604020202020204" pitchFamily="34" charset="0"/>
                <a:cs typeface="Arial" panose="020B0604020202020204" pitchFamily="34" charset="0"/>
              </a:rPr>
              <a:t>osyal </a:t>
            </a:r>
            <a:r>
              <a:rPr lang="tr-TR" sz="2000" b="1" dirty="0">
                <a:latin typeface="Arial" panose="020B0604020202020204" pitchFamily="34" charset="0"/>
                <a:cs typeface="Arial" panose="020B0604020202020204" pitchFamily="34" charset="0"/>
              </a:rPr>
              <a:t>medya</a:t>
            </a:r>
          </a:p>
        </p:txBody>
      </p:sp>
      <p:sp>
        <p:nvSpPr>
          <p:cNvPr id="2" name="İçerik Yer Tutucusu 1"/>
          <p:cNvSpPr>
            <a:spLocks noGrp="1"/>
          </p:cNvSpPr>
          <p:nvPr>
            <p:ph idx="1"/>
          </p:nvPr>
        </p:nvSpPr>
        <p:spPr>
          <a:xfrm>
            <a:off x="1073016" y="1777283"/>
            <a:ext cx="8611672" cy="3928057"/>
          </a:xfrm>
        </p:spPr>
        <p:txBody>
          <a:bodyPr>
            <a:noAutofit/>
          </a:bodyPr>
          <a:lstStyle/>
          <a:p>
            <a:pPr fontAlgn="t"/>
            <a:endParaRPr lang="tr-TR" sz="2400" b="1" i="1" dirty="0">
              <a:latin typeface="Arial" panose="020B0604020202020204" pitchFamily="34" charset="0"/>
              <a:cs typeface="Arial" panose="020B0604020202020204" pitchFamily="34" charset="0"/>
            </a:endParaRPr>
          </a:p>
          <a:p>
            <a:pPr fontAlgn="t"/>
            <a:r>
              <a:rPr lang="tr-TR" dirty="0">
                <a:latin typeface="Arial" panose="020B0604020202020204" pitchFamily="34" charset="0"/>
                <a:cs typeface="Arial" panose="020B0604020202020204" pitchFamily="34" charset="0"/>
              </a:rPr>
              <a:t>Dünyaya öncülük ettiğimiz alan TV, cep telefonu ve internet kullanımı..</a:t>
            </a:r>
          </a:p>
          <a:p>
            <a:pPr fontAlgn="t"/>
            <a:r>
              <a:rPr lang="tr-TR" dirty="0">
                <a:latin typeface="Arial" panose="020B0604020202020204" pitchFamily="34" charset="0"/>
                <a:cs typeface="Arial" panose="020B0604020202020204" pitchFamily="34" charset="0"/>
              </a:rPr>
              <a:t>Çağdaş sosyal medya, bir çok yararı olmakla birlikte:</a:t>
            </a:r>
          </a:p>
          <a:p>
            <a:pPr lvl="1" fontAlgn="t"/>
            <a:r>
              <a:rPr lang="tr-TR" sz="2000" dirty="0">
                <a:latin typeface="Arial" panose="020B0604020202020204" pitchFamily="34" charset="0"/>
                <a:cs typeface="Arial" panose="020B0604020202020204" pitchFamily="34" charset="0"/>
              </a:rPr>
              <a:t>Bilgi ve gürültü kirliliği,</a:t>
            </a:r>
          </a:p>
          <a:p>
            <a:pPr lvl="1" fontAlgn="t"/>
            <a:r>
              <a:rPr lang="tr-TR" sz="2000" dirty="0">
                <a:latin typeface="Arial" panose="020B0604020202020204" pitchFamily="34" charset="0"/>
                <a:cs typeface="Arial" panose="020B0604020202020204" pitchFamily="34" charset="0"/>
              </a:rPr>
              <a:t>İnsan insana etkileşimin düşmanı,</a:t>
            </a:r>
          </a:p>
          <a:p>
            <a:pPr lvl="1" fontAlgn="t"/>
            <a:r>
              <a:rPr lang="tr-TR" sz="2000" dirty="0">
                <a:latin typeface="Arial" panose="020B0604020202020204" pitchFamily="34" charset="0"/>
                <a:cs typeface="Arial" panose="020B0604020202020204" pitchFamily="34" charset="0"/>
              </a:rPr>
              <a:t>Yığınla ve darmadağınık bilgiler, </a:t>
            </a:r>
            <a:r>
              <a:rPr lang="tr-TR" sz="2000" dirty="0" err="1">
                <a:latin typeface="Arial" panose="020B0604020202020204" pitchFamily="34" charset="0"/>
                <a:cs typeface="Arial" panose="020B0604020202020204" pitchFamily="34" charset="0"/>
              </a:rPr>
              <a:t>şaşkınlaştırıcı</a:t>
            </a:r>
            <a:r>
              <a:rPr lang="tr-TR" sz="2000" dirty="0">
                <a:latin typeface="Arial" panose="020B0604020202020204" pitchFamily="34" charset="0"/>
                <a:cs typeface="Arial" panose="020B0604020202020204" pitchFamily="34" charset="0"/>
              </a:rPr>
              <a:t>, göreceli bakış açıları, </a:t>
            </a:r>
          </a:p>
          <a:p>
            <a:pPr lvl="1" fontAlgn="t"/>
            <a:r>
              <a:rPr lang="tr-TR" sz="2000" dirty="0">
                <a:latin typeface="Arial" panose="020B0604020202020204" pitchFamily="34" charset="0"/>
                <a:cs typeface="Arial" panose="020B0604020202020204" pitchFamily="34" charset="0"/>
              </a:rPr>
              <a:t>Yarışa, yenmeye, incitmeye odaklı, doyurulması olanaksız bir iştah alanı,</a:t>
            </a:r>
          </a:p>
          <a:p>
            <a:pPr marL="457200" lvl="2" indent="0" fontAlgn="t">
              <a:spcBef>
                <a:spcPts val="1000"/>
              </a:spcBef>
              <a:buNone/>
            </a:pPr>
            <a:r>
              <a:rPr lang="tr-TR" sz="2200" b="1" i="1" dirty="0" smtClean="0">
                <a:latin typeface="Arial" panose="020B0604020202020204" pitchFamily="34" charset="0"/>
                <a:cs typeface="Arial" panose="020B0604020202020204" pitchFamily="34" charset="0"/>
              </a:rPr>
              <a:t>Ve Dünyanın </a:t>
            </a:r>
            <a:r>
              <a:rPr lang="tr-TR" sz="2200" b="1" i="1" dirty="0">
                <a:latin typeface="Arial" panose="020B0604020202020204" pitchFamily="34" charset="0"/>
                <a:cs typeface="Arial" panose="020B0604020202020204" pitchFamily="34" charset="0"/>
              </a:rPr>
              <a:t>en büyük çöplüğüdür..</a:t>
            </a:r>
          </a:p>
          <a:p>
            <a:pPr fontAlgn="t"/>
            <a:endParaRPr lang="tr-TR" sz="2400" dirty="0">
              <a:latin typeface="Arial" panose="020B0604020202020204" pitchFamily="34" charset="0"/>
              <a:cs typeface="Arial" panose="020B0604020202020204" pitchFamily="34" charset="0"/>
            </a:endParaRPr>
          </a:p>
          <a:p>
            <a:pPr marL="0" indent="0" fontAlgn="t">
              <a:buNone/>
            </a:pPr>
            <a:r>
              <a:rPr lang="tr-TR"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99722730"/>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33</TotalTime>
  <Words>595</Words>
  <Application>Microsoft Office PowerPoint</Application>
  <PresentationFormat>Geniş ekran</PresentationFormat>
  <Paragraphs>149</Paragraphs>
  <Slides>21</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21</vt:i4>
      </vt:variant>
    </vt:vector>
  </HeadingPairs>
  <TitlesOfParts>
    <vt:vector size="27" baseType="lpstr">
      <vt:lpstr>Arial</vt:lpstr>
      <vt:lpstr>Calibri</vt:lpstr>
      <vt:lpstr>Calibri Light</vt:lpstr>
      <vt:lpstr>pt_sansbold</vt:lpstr>
      <vt:lpstr>Wingdings</vt:lpstr>
      <vt:lpstr>Geçmişe bakış</vt:lpstr>
      <vt:lpstr>  İdeolojiler    Modern Dinler</vt:lpstr>
      <vt:lpstr>EĞİTİM &amp; YAŞAM…</vt:lpstr>
      <vt:lpstr>Türkiye:  hüsranlardan artakalan…</vt:lpstr>
      <vt:lpstr>Türkiye     Melez –Çatışmacı Kültürler</vt:lpstr>
      <vt:lpstr>Türkiye Önyargıların SAVAŞ alanı</vt:lpstr>
      <vt:lpstr>PowerPoint Sunusu</vt:lpstr>
      <vt:lpstr>GÖÇ</vt:lpstr>
      <vt:lpstr>                DÜNYA Modernizm: küresel kültür </vt:lpstr>
      <vt:lpstr>Modernizm   Sosyal medya</vt:lpstr>
      <vt:lpstr>Milyonluk  takipçisiyle Essena O’Neill.. :   ‘‘ Instagram'da seksİ görünebİleceğİm sayısız fotoğraf çektİrdİm. Bu da benİ İnanılmaz yalnız hİssettİrdi..   genç kızlığımın büyük bİr kısmını sosyal onaya ve fİzİksel görünüme bağımlı halde geçİrdİm.   Nasıl derİn bİr depresyon..  Güzel bİr vücuda sahİp olmak, İnsanİ duyarlılıklarımızın yanında bİr hİçTİR.”  (Hürrİyet 3 kasım 2015)   </vt:lpstr>
      <vt:lpstr>Yeni tapınağımız: </vt:lpstr>
      <vt:lpstr> Postmodernizm  kahramansız yaşamın rahatlığı </vt:lpstr>
      <vt:lpstr>PowerPoint Sunusu</vt:lpstr>
      <vt:lpstr> </vt:lpstr>
      <vt:lpstr>Nereye ? </vt:lpstr>
      <vt:lpstr>Değişimin yetişilemeyen hızı !</vt:lpstr>
      <vt:lpstr> </vt:lpstr>
      <vt:lpstr>PowerPoint Sunusu</vt:lpstr>
      <vt:lpstr>         </vt:lpstr>
      <vt:lpstr> Sonuç</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İdeolojiler    Modern Dinler</dc:title>
  <dc:creator>yasemin bozkurt</dc:creator>
  <cp:lastModifiedBy>yasemin bozkurt</cp:lastModifiedBy>
  <cp:revision>3</cp:revision>
  <dcterms:created xsi:type="dcterms:W3CDTF">2020-03-26T10:32:08Z</dcterms:created>
  <dcterms:modified xsi:type="dcterms:W3CDTF">2020-03-26T11:05:53Z</dcterms:modified>
</cp:coreProperties>
</file>