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BF5F9-1A41-4126-B7CB-406EE7BCE8D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173DD0-BFC6-4E69-BEAB-131711D9F32B}">
      <dgm:prSet phldrT="[Metin]" phldr="1"/>
      <dgm:spPr/>
      <dgm:t>
        <a:bodyPr/>
        <a:lstStyle/>
        <a:p>
          <a:endParaRPr lang="en-US"/>
        </a:p>
      </dgm:t>
    </dgm:pt>
    <dgm:pt modelId="{1D7C331A-9EF8-44BD-A4C4-9CCC55026729}" type="parTrans" cxnId="{AB4C353C-64BB-43A3-A931-EB6EE81E15FB}">
      <dgm:prSet/>
      <dgm:spPr/>
      <dgm:t>
        <a:bodyPr/>
        <a:lstStyle/>
        <a:p>
          <a:endParaRPr lang="en-US"/>
        </a:p>
      </dgm:t>
    </dgm:pt>
    <dgm:pt modelId="{949FE273-61B9-408F-906A-C1215FCF2D4F}" type="sibTrans" cxnId="{AB4C353C-64BB-43A3-A931-EB6EE81E15FB}">
      <dgm:prSet/>
      <dgm:spPr/>
      <dgm:t>
        <a:bodyPr/>
        <a:lstStyle/>
        <a:p>
          <a:endParaRPr lang="en-US"/>
        </a:p>
      </dgm:t>
    </dgm:pt>
    <dgm:pt modelId="{162A6CA1-53C8-4AE5-9BC4-46E91E42E861}">
      <dgm:prSet phldrT="[Metin]"/>
      <dgm:spPr/>
      <dgm:t>
        <a:bodyPr/>
        <a:lstStyle/>
        <a:p>
          <a:r>
            <a:rPr lang="tr-TR" dirty="0" err="1"/>
            <a:t>Parametric</a:t>
          </a:r>
          <a:r>
            <a:rPr lang="tr-TR" dirty="0"/>
            <a:t> Test</a:t>
          </a:r>
          <a:endParaRPr lang="en-US" dirty="0"/>
        </a:p>
      </dgm:t>
    </dgm:pt>
    <dgm:pt modelId="{C32E57C2-FD32-4061-BFB8-C1B09AADCBB8}" type="parTrans" cxnId="{1D91115E-D1ED-4C9B-A8FE-DC08614535D6}">
      <dgm:prSet/>
      <dgm:spPr/>
      <dgm:t>
        <a:bodyPr/>
        <a:lstStyle/>
        <a:p>
          <a:endParaRPr lang="en-US"/>
        </a:p>
      </dgm:t>
    </dgm:pt>
    <dgm:pt modelId="{588078F5-9F94-4218-9ACC-39FD2B56750B}" type="sibTrans" cxnId="{1D91115E-D1ED-4C9B-A8FE-DC08614535D6}">
      <dgm:prSet/>
      <dgm:spPr/>
      <dgm:t>
        <a:bodyPr/>
        <a:lstStyle/>
        <a:p>
          <a:endParaRPr lang="en-US"/>
        </a:p>
      </dgm:t>
    </dgm:pt>
    <dgm:pt modelId="{C6483742-C5C1-47F2-967B-D0308AB7AA3F}">
      <dgm:prSet phldrT="[Metin]"/>
      <dgm:spPr/>
      <dgm:t>
        <a:bodyPr/>
        <a:lstStyle/>
        <a:p>
          <a:r>
            <a:rPr lang="tr-TR" dirty="0" err="1"/>
            <a:t>Nonparametric</a:t>
          </a:r>
          <a:r>
            <a:rPr lang="tr-TR" dirty="0"/>
            <a:t> </a:t>
          </a:r>
          <a:r>
            <a:rPr lang="tr-TR" dirty="0" err="1"/>
            <a:t>Tests</a:t>
          </a:r>
          <a:endParaRPr lang="en-US" dirty="0"/>
        </a:p>
      </dgm:t>
    </dgm:pt>
    <dgm:pt modelId="{C9F03991-22D2-4346-B99F-1C92DE22DE9D}" type="parTrans" cxnId="{6B3AD4A6-2F05-42BD-86F4-31E146C7EE7A}">
      <dgm:prSet/>
      <dgm:spPr/>
      <dgm:t>
        <a:bodyPr/>
        <a:lstStyle/>
        <a:p>
          <a:endParaRPr lang="en-US"/>
        </a:p>
      </dgm:t>
    </dgm:pt>
    <dgm:pt modelId="{FECA75DB-5557-4C05-BB80-AE3EF089F0E5}" type="sibTrans" cxnId="{6B3AD4A6-2F05-42BD-86F4-31E146C7EE7A}">
      <dgm:prSet/>
      <dgm:spPr/>
      <dgm:t>
        <a:bodyPr/>
        <a:lstStyle/>
        <a:p>
          <a:endParaRPr lang="en-US"/>
        </a:p>
      </dgm:t>
    </dgm:pt>
    <dgm:pt modelId="{1DB1282A-9469-427B-8E17-526DE0D323CE}">
      <dgm:prSet/>
      <dgm:spPr/>
      <dgm:t>
        <a:bodyPr/>
        <a:lstStyle/>
        <a:p>
          <a:r>
            <a:rPr lang="tr-TR" dirty="0" err="1"/>
            <a:t>Hypothesis</a:t>
          </a:r>
          <a:r>
            <a:rPr lang="tr-TR" dirty="0"/>
            <a:t> </a:t>
          </a:r>
          <a:r>
            <a:rPr lang="tr-TR" dirty="0" err="1"/>
            <a:t>Testing</a:t>
          </a:r>
          <a:r>
            <a:rPr lang="tr-TR" dirty="0"/>
            <a:t> </a:t>
          </a:r>
          <a:endParaRPr lang="en-US" dirty="0"/>
        </a:p>
      </dgm:t>
    </dgm:pt>
    <dgm:pt modelId="{2EC10D13-088C-4D1B-B50E-88DDA813ED24}" type="parTrans" cxnId="{366C1115-691B-4F2E-95DD-357316002A49}">
      <dgm:prSet/>
      <dgm:spPr/>
      <dgm:t>
        <a:bodyPr/>
        <a:lstStyle/>
        <a:p>
          <a:endParaRPr lang="en-US"/>
        </a:p>
      </dgm:t>
    </dgm:pt>
    <dgm:pt modelId="{EE81745D-2FE9-491A-9B11-30434C7F1052}" type="sibTrans" cxnId="{366C1115-691B-4F2E-95DD-357316002A49}">
      <dgm:prSet/>
      <dgm:spPr/>
      <dgm:t>
        <a:bodyPr/>
        <a:lstStyle/>
        <a:p>
          <a:endParaRPr lang="en-US"/>
        </a:p>
      </dgm:t>
    </dgm:pt>
    <dgm:pt modelId="{805EEDB2-B353-4AEB-A98F-097074447A02}" type="pres">
      <dgm:prSet presAssocID="{CECBF5F9-1A41-4126-B7CB-406EE7BCE8D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12D472C-8173-4891-B1A6-AE23637A052C}" type="pres">
      <dgm:prSet presAssocID="{DC173DD0-BFC6-4E69-BEAB-131711D9F32B}" presName="hierRoot1" presStyleCnt="0"/>
      <dgm:spPr/>
    </dgm:pt>
    <dgm:pt modelId="{5D23E1C1-2EFE-4C58-A81E-4E50669F2B5A}" type="pres">
      <dgm:prSet presAssocID="{DC173DD0-BFC6-4E69-BEAB-131711D9F32B}" presName="composite" presStyleCnt="0"/>
      <dgm:spPr/>
    </dgm:pt>
    <dgm:pt modelId="{BEB5D5C6-7067-4EEC-AFB1-A92E314102D8}" type="pres">
      <dgm:prSet presAssocID="{DC173DD0-BFC6-4E69-BEAB-131711D9F32B}" presName="background" presStyleLbl="node0" presStyleIdx="0" presStyleCnt="2"/>
      <dgm:spPr/>
    </dgm:pt>
    <dgm:pt modelId="{22C98B74-41C4-4453-8730-43C8251F5C31}" type="pres">
      <dgm:prSet presAssocID="{DC173DD0-BFC6-4E69-BEAB-131711D9F32B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898B14-D39F-4D44-9AF5-210AD97EB766}" type="pres">
      <dgm:prSet presAssocID="{DC173DD0-BFC6-4E69-BEAB-131711D9F32B}" presName="hierChild2" presStyleCnt="0"/>
      <dgm:spPr/>
    </dgm:pt>
    <dgm:pt modelId="{C9457259-C37A-4A38-8E92-F7F4B99B3869}" type="pres">
      <dgm:prSet presAssocID="{C32E57C2-FD32-4061-BFB8-C1B09AADCBB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91453CF-56ED-461E-8B93-2924DC3AEEFE}" type="pres">
      <dgm:prSet presAssocID="{162A6CA1-53C8-4AE5-9BC4-46E91E42E861}" presName="hierRoot2" presStyleCnt="0"/>
      <dgm:spPr/>
    </dgm:pt>
    <dgm:pt modelId="{56015401-B1CA-433C-B8EE-9AC9F570E625}" type="pres">
      <dgm:prSet presAssocID="{162A6CA1-53C8-4AE5-9BC4-46E91E42E861}" presName="composite2" presStyleCnt="0"/>
      <dgm:spPr/>
    </dgm:pt>
    <dgm:pt modelId="{B12C4D00-931E-43F7-AF07-F0691BAB0C9D}" type="pres">
      <dgm:prSet presAssocID="{162A6CA1-53C8-4AE5-9BC4-46E91E42E861}" presName="background2" presStyleLbl="node2" presStyleIdx="0" presStyleCnt="2"/>
      <dgm:spPr/>
    </dgm:pt>
    <dgm:pt modelId="{ADF34785-5638-44F6-8B99-3A116B95AC35}" type="pres">
      <dgm:prSet presAssocID="{162A6CA1-53C8-4AE5-9BC4-46E91E42E86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2DFB37-73D3-4ECF-B6CC-0881C2F8C1DD}" type="pres">
      <dgm:prSet presAssocID="{162A6CA1-53C8-4AE5-9BC4-46E91E42E861}" presName="hierChild3" presStyleCnt="0"/>
      <dgm:spPr/>
    </dgm:pt>
    <dgm:pt modelId="{99B886BC-2948-4C50-AFAE-FF5DCA94624C}" type="pres">
      <dgm:prSet presAssocID="{C9F03991-22D2-4346-B99F-1C92DE22DE9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2CD8949-5251-4BC8-9459-7806C2D580F7}" type="pres">
      <dgm:prSet presAssocID="{C6483742-C5C1-47F2-967B-D0308AB7AA3F}" presName="hierRoot2" presStyleCnt="0"/>
      <dgm:spPr/>
    </dgm:pt>
    <dgm:pt modelId="{F8701C7E-D7F7-41E2-8B4D-DA5FC8D4374E}" type="pres">
      <dgm:prSet presAssocID="{C6483742-C5C1-47F2-967B-D0308AB7AA3F}" presName="composite2" presStyleCnt="0"/>
      <dgm:spPr/>
    </dgm:pt>
    <dgm:pt modelId="{F58CD592-06C0-4108-9761-5076245A2899}" type="pres">
      <dgm:prSet presAssocID="{C6483742-C5C1-47F2-967B-D0308AB7AA3F}" presName="background2" presStyleLbl="node2" presStyleIdx="1" presStyleCnt="2"/>
      <dgm:spPr/>
    </dgm:pt>
    <dgm:pt modelId="{074CE8C6-51CD-4311-AB31-E5EEE598E64C}" type="pres">
      <dgm:prSet presAssocID="{C6483742-C5C1-47F2-967B-D0308AB7AA3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8015AB-CED6-4725-BD25-62FE44B8FC61}" type="pres">
      <dgm:prSet presAssocID="{C6483742-C5C1-47F2-967B-D0308AB7AA3F}" presName="hierChild3" presStyleCnt="0"/>
      <dgm:spPr/>
    </dgm:pt>
    <dgm:pt modelId="{7031A2E7-6B92-40C3-9B06-8F4DF053833F}" type="pres">
      <dgm:prSet presAssocID="{1DB1282A-9469-427B-8E17-526DE0D323CE}" presName="hierRoot1" presStyleCnt="0"/>
      <dgm:spPr/>
    </dgm:pt>
    <dgm:pt modelId="{DD6D2355-7E8F-43F9-97A6-426BEB2615AB}" type="pres">
      <dgm:prSet presAssocID="{1DB1282A-9469-427B-8E17-526DE0D323CE}" presName="composite" presStyleCnt="0"/>
      <dgm:spPr/>
    </dgm:pt>
    <dgm:pt modelId="{4DBAE287-2457-4BE7-9FA1-DCD66AC3453E}" type="pres">
      <dgm:prSet presAssocID="{1DB1282A-9469-427B-8E17-526DE0D323CE}" presName="background" presStyleLbl="node0" presStyleIdx="1" presStyleCnt="2"/>
      <dgm:spPr/>
    </dgm:pt>
    <dgm:pt modelId="{212768E7-EA0D-4177-8A3D-F9E9A905A6CC}" type="pres">
      <dgm:prSet presAssocID="{1DB1282A-9469-427B-8E17-526DE0D323CE}" presName="text" presStyleLbl="fgAcc0" presStyleIdx="1" presStyleCnt="2" custLinFactX="-22281" custLinFactNeighborX="-100000" custLinFactNeighborY="-22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46D6DA-E32C-43AA-B921-7A060F5FC6BF}" type="pres">
      <dgm:prSet presAssocID="{1DB1282A-9469-427B-8E17-526DE0D323CE}" presName="hierChild2" presStyleCnt="0"/>
      <dgm:spPr/>
    </dgm:pt>
  </dgm:ptLst>
  <dgm:cxnLst>
    <dgm:cxn modelId="{6B3AD4A6-2F05-42BD-86F4-31E146C7EE7A}" srcId="{DC173DD0-BFC6-4E69-BEAB-131711D9F32B}" destId="{C6483742-C5C1-47F2-967B-D0308AB7AA3F}" srcOrd="1" destOrd="0" parTransId="{C9F03991-22D2-4346-B99F-1C92DE22DE9D}" sibTransId="{FECA75DB-5557-4C05-BB80-AE3EF089F0E5}"/>
    <dgm:cxn modelId="{AB4C353C-64BB-43A3-A931-EB6EE81E15FB}" srcId="{CECBF5F9-1A41-4126-B7CB-406EE7BCE8DC}" destId="{DC173DD0-BFC6-4E69-BEAB-131711D9F32B}" srcOrd="0" destOrd="0" parTransId="{1D7C331A-9EF8-44BD-A4C4-9CCC55026729}" sibTransId="{949FE273-61B9-408F-906A-C1215FCF2D4F}"/>
    <dgm:cxn modelId="{14C07C9C-AA90-44E8-8CB0-9107B42393B9}" type="presOf" srcId="{C32E57C2-FD32-4061-BFB8-C1B09AADCBB8}" destId="{C9457259-C37A-4A38-8E92-F7F4B99B3869}" srcOrd="0" destOrd="0" presId="urn:microsoft.com/office/officeart/2005/8/layout/hierarchy1"/>
    <dgm:cxn modelId="{29DCC0BE-3179-4F42-BE09-EDFC4ABEDD22}" type="presOf" srcId="{C9F03991-22D2-4346-B99F-1C92DE22DE9D}" destId="{99B886BC-2948-4C50-AFAE-FF5DCA94624C}" srcOrd="0" destOrd="0" presId="urn:microsoft.com/office/officeart/2005/8/layout/hierarchy1"/>
    <dgm:cxn modelId="{2FA72816-51C4-4F18-B172-F18AD656EE06}" type="presOf" srcId="{1DB1282A-9469-427B-8E17-526DE0D323CE}" destId="{212768E7-EA0D-4177-8A3D-F9E9A905A6CC}" srcOrd="0" destOrd="0" presId="urn:microsoft.com/office/officeart/2005/8/layout/hierarchy1"/>
    <dgm:cxn modelId="{186A5ACE-7F3C-4B4E-AF87-F1BE7F3AC04A}" type="presOf" srcId="{DC173DD0-BFC6-4E69-BEAB-131711D9F32B}" destId="{22C98B74-41C4-4453-8730-43C8251F5C31}" srcOrd="0" destOrd="0" presId="urn:microsoft.com/office/officeart/2005/8/layout/hierarchy1"/>
    <dgm:cxn modelId="{D12F9452-B781-4524-B37C-758F193F57AA}" type="presOf" srcId="{C6483742-C5C1-47F2-967B-D0308AB7AA3F}" destId="{074CE8C6-51CD-4311-AB31-E5EEE598E64C}" srcOrd="0" destOrd="0" presId="urn:microsoft.com/office/officeart/2005/8/layout/hierarchy1"/>
    <dgm:cxn modelId="{1D91115E-D1ED-4C9B-A8FE-DC08614535D6}" srcId="{DC173DD0-BFC6-4E69-BEAB-131711D9F32B}" destId="{162A6CA1-53C8-4AE5-9BC4-46E91E42E861}" srcOrd="0" destOrd="0" parTransId="{C32E57C2-FD32-4061-BFB8-C1B09AADCBB8}" sibTransId="{588078F5-9F94-4218-9ACC-39FD2B56750B}"/>
    <dgm:cxn modelId="{366C1115-691B-4F2E-95DD-357316002A49}" srcId="{CECBF5F9-1A41-4126-B7CB-406EE7BCE8DC}" destId="{1DB1282A-9469-427B-8E17-526DE0D323CE}" srcOrd="1" destOrd="0" parTransId="{2EC10D13-088C-4D1B-B50E-88DDA813ED24}" sibTransId="{EE81745D-2FE9-491A-9B11-30434C7F1052}"/>
    <dgm:cxn modelId="{1F73FDEA-3E9C-4C8F-82F6-E8958E026A7D}" type="presOf" srcId="{162A6CA1-53C8-4AE5-9BC4-46E91E42E861}" destId="{ADF34785-5638-44F6-8B99-3A116B95AC35}" srcOrd="0" destOrd="0" presId="urn:microsoft.com/office/officeart/2005/8/layout/hierarchy1"/>
    <dgm:cxn modelId="{1DD48474-A5B5-40AF-9572-34D20DF8495F}" type="presOf" srcId="{CECBF5F9-1A41-4126-B7CB-406EE7BCE8DC}" destId="{805EEDB2-B353-4AEB-A98F-097074447A02}" srcOrd="0" destOrd="0" presId="urn:microsoft.com/office/officeart/2005/8/layout/hierarchy1"/>
    <dgm:cxn modelId="{417DA0EA-3AC8-4F8B-81A9-6B02E92DD1D7}" type="presParOf" srcId="{805EEDB2-B353-4AEB-A98F-097074447A02}" destId="{212D472C-8173-4891-B1A6-AE23637A052C}" srcOrd="0" destOrd="0" presId="urn:microsoft.com/office/officeart/2005/8/layout/hierarchy1"/>
    <dgm:cxn modelId="{26188837-CDD8-4115-B24F-416497890F15}" type="presParOf" srcId="{212D472C-8173-4891-B1A6-AE23637A052C}" destId="{5D23E1C1-2EFE-4C58-A81E-4E50669F2B5A}" srcOrd="0" destOrd="0" presId="urn:microsoft.com/office/officeart/2005/8/layout/hierarchy1"/>
    <dgm:cxn modelId="{B636D7A7-A267-4911-8E03-077EC7AD8F4B}" type="presParOf" srcId="{5D23E1C1-2EFE-4C58-A81E-4E50669F2B5A}" destId="{BEB5D5C6-7067-4EEC-AFB1-A92E314102D8}" srcOrd="0" destOrd="0" presId="urn:microsoft.com/office/officeart/2005/8/layout/hierarchy1"/>
    <dgm:cxn modelId="{6FD84F5E-118B-4487-A65B-B697E6D76B5F}" type="presParOf" srcId="{5D23E1C1-2EFE-4C58-A81E-4E50669F2B5A}" destId="{22C98B74-41C4-4453-8730-43C8251F5C31}" srcOrd="1" destOrd="0" presId="urn:microsoft.com/office/officeart/2005/8/layout/hierarchy1"/>
    <dgm:cxn modelId="{2B0E0CAC-3A59-4B62-8168-CB99C724F565}" type="presParOf" srcId="{212D472C-8173-4891-B1A6-AE23637A052C}" destId="{68898B14-D39F-4D44-9AF5-210AD97EB766}" srcOrd="1" destOrd="0" presId="urn:microsoft.com/office/officeart/2005/8/layout/hierarchy1"/>
    <dgm:cxn modelId="{2265FEFD-77E2-4BFE-816E-BEAE6CE126F5}" type="presParOf" srcId="{68898B14-D39F-4D44-9AF5-210AD97EB766}" destId="{C9457259-C37A-4A38-8E92-F7F4B99B3869}" srcOrd="0" destOrd="0" presId="urn:microsoft.com/office/officeart/2005/8/layout/hierarchy1"/>
    <dgm:cxn modelId="{AECBF6E3-C6FA-4C65-96AD-59905D4DD87A}" type="presParOf" srcId="{68898B14-D39F-4D44-9AF5-210AD97EB766}" destId="{091453CF-56ED-461E-8B93-2924DC3AEEFE}" srcOrd="1" destOrd="0" presId="urn:microsoft.com/office/officeart/2005/8/layout/hierarchy1"/>
    <dgm:cxn modelId="{E922323F-8F18-4C29-9306-AF500799719C}" type="presParOf" srcId="{091453CF-56ED-461E-8B93-2924DC3AEEFE}" destId="{56015401-B1CA-433C-B8EE-9AC9F570E625}" srcOrd="0" destOrd="0" presId="urn:microsoft.com/office/officeart/2005/8/layout/hierarchy1"/>
    <dgm:cxn modelId="{5A6C8874-EB7B-40A8-95AA-9895E2D50615}" type="presParOf" srcId="{56015401-B1CA-433C-B8EE-9AC9F570E625}" destId="{B12C4D00-931E-43F7-AF07-F0691BAB0C9D}" srcOrd="0" destOrd="0" presId="urn:microsoft.com/office/officeart/2005/8/layout/hierarchy1"/>
    <dgm:cxn modelId="{377AFBAA-E6FF-4B50-8F30-5B8EAB3E90E1}" type="presParOf" srcId="{56015401-B1CA-433C-B8EE-9AC9F570E625}" destId="{ADF34785-5638-44F6-8B99-3A116B95AC35}" srcOrd="1" destOrd="0" presId="urn:microsoft.com/office/officeart/2005/8/layout/hierarchy1"/>
    <dgm:cxn modelId="{9581545B-3328-4889-88B7-0363E3804E9E}" type="presParOf" srcId="{091453CF-56ED-461E-8B93-2924DC3AEEFE}" destId="{E82DFB37-73D3-4ECF-B6CC-0881C2F8C1DD}" srcOrd="1" destOrd="0" presId="urn:microsoft.com/office/officeart/2005/8/layout/hierarchy1"/>
    <dgm:cxn modelId="{6492CCA2-1E72-420B-9E9C-C011A13BA045}" type="presParOf" srcId="{68898B14-D39F-4D44-9AF5-210AD97EB766}" destId="{99B886BC-2948-4C50-AFAE-FF5DCA94624C}" srcOrd="2" destOrd="0" presId="urn:microsoft.com/office/officeart/2005/8/layout/hierarchy1"/>
    <dgm:cxn modelId="{22E13109-6316-48C5-812B-C930632365F9}" type="presParOf" srcId="{68898B14-D39F-4D44-9AF5-210AD97EB766}" destId="{52CD8949-5251-4BC8-9459-7806C2D580F7}" srcOrd="3" destOrd="0" presId="urn:microsoft.com/office/officeart/2005/8/layout/hierarchy1"/>
    <dgm:cxn modelId="{6FD9F8E4-169B-44ED-9041-80C5007568A7}" type="presParOf" srcId="{52CD8949-5251-4BC8-9459-7806C2D580F7}" destId="{F8701C7E-D7F7-41E2-8B4D-DA5FC8D4374E}" srcOrd="0" destOrd="0" presId="urn:microsoft.com/office/officeart/2005/8/layout/hierarchy1"/>
    <dgm:cxn modelId="{35413641-6273-409E-B3A0-059FD6D8EA0B}" type="presParOf" srcId="{F8701C7E-D7F7-41E2-8B4D-DA5FC8D4374E}" destId="{F58CD592-06C0-4108-9761-5076245A2899}" srcOrd="0" destOrd="0" presId="urn:microsoft.com/office/officeart/2005/8/layout/hierarchy1"/>
    <dgm:cxn modelId="{D1CB6C79-BFD1-4FD2-B8C0-1ACFA2A1A5B6}" type="presParOf" srcId="{F8701C7E-D7F7-41E2-8B4D-DA5FC8D4374E}" destId="{074CE8C6-51CD-4311-AB31-E5EEE598E64C}" srcOrd="1" destOrd="0" presId="urn:microsoft.com/office/officeart/2005/8/layout/hierarchy1"/>
    <dgm:cxn modelId="{FBC0FEB4-65EC-425B-A309-08EF8C0FFABC}" type="presParOf" srcId="{52CD8949-5251-4BC8-9459-7806C2D580F7}" destId="{738015AB-CED6-4725-BD25-62FE44B8FC61}" srcOrd="1" destOrd="0" presId="urn:microsoft.com/office/officeart/2005/8/layout/hierarchy1"/>
    <dgm:cxn modelId="{0A08C278-047C-4683-B13D-90671D678C11}" type="presParOf" srcId="{805EEDB2-B353-4AEB-A98F-097074447A02}" destId="{7031A2E7-6B92-40C3-9B06-8F4DF053833F}" srcOrd="1" destOrd="0" presId="urn:microsoft.com/office/officeart/2005/8/layout/hierarchy1"/>
    <dgm:cxn modelId="{DF21E06D-FD64-49A8-990C-5A242D0C3471}" type="presParOf" srcId="{7031A2E7-6B92-40C3-9B06-8F4DF053833F}" destId="{DD6D2355-7E8F-43F9-97A6-426BEB2615AB}" srcOrd="0" destOrd="0" presId="urn:microsoft.com/office/officeart/2005/8/layout/hierarchy1"/>
    <dgm:cxn modelId="{144B8DFA-D51D-402F-AA04-303D3065A7F7}" type="presParOf" srcId="{DD6D2355-7E8F-43F9-97A6-426BEB2615AB}" destId="{4DBAE287-2457-4BE7-9FA1-DCD66AC3453E}" srcOrd="0" destOrd="0" presId="urn:microsoft.com/office/officeart/2005/8/layout/hierarchy1"/>
    <dgm:cxn modelId="{4E6D5FE5-7C45-4931-99A6-EBE2F0C48321}" type="presParOf" srcId="{DD6D2355-7E8F-43F9-97A6-426BEB2615AB}" destId="{212768E7-EA0D-4177-8A3D-F9E9A905A6CC}" srcOrd="1" destOrd="0" presId="urn:microsoft.com/office/officeart/2005/8/layout/hierarchy1"/>
    <dgm:cxn modelId="{D56E5A82-6C31-40BC-BE17-142DBA68B995}" type="presParOf" srcId="{7031A2E7-6B92-40C3-9B06-8F4DF053833F}" destId="{3746D6DA-E32C-43AA-B921-7A060F5FC6B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FBC8D4-B13B-44AB-8D72-72C22CB267E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666FF5-7A2A-42DB-8D60-7D11C0C3A65C}">
      <dgm:prSet phldrT="[Metin]"/>
      <dgm:spPr/>
      <dgm:t>
        <a:bodyPr/>
        <a:lstStyle/>
        <a:p>
          <a:r>
            <a:rPr lang="tr-TR" dirty="0" err="1"/>
            <a:t>Hypothesis</a:t>
          </a:r>
          <a:r>
            <a:rPr lang="tr-TR" dirty="0"/>
            <a:t> </a:t>
          </a:r>
          <a:r>
            <a:rPr lang="tr-TR" dirty="0" err="1"/>
            <a:t>Testing</a:t>
          </a:r>
          <a:r>
            <a:rPr lang="tr-TR" dirty="0"/>
            <a:t> </a:t>
          </a:r>
          <a:endParaRPr lang="en-US" dirty="0"/>
        </a:p>
      </dgm:t>
    </dgm:pt>
    <dgm:pt modelId="{2C03BE6B-57DF-4537-B06F-A8560E145B6D}" type="parTrans" cxnId="{19AD9B1B-6E25-4EEA-949E-FD619F3BD20C}">
      <dgm:prSet/>
      <dgm:spPr/>
      <dgm:t>
        <a:bodyPr/>
        <a:lstStyle/>
        <a:p>
          <a:endParaRPr lang="en-US"/>
        </a:p>
      </dgm:t>
    </dgm:pt>
    <dgm:pt modelId="{CBF1CD3D-5D14-4368-83B3-195B4F95DA3E}" type="sibTrans" cxnId="{19AD9B1B-6E25-4EEA-949E-FD619F3BD20C}">
      <dgm:prSet/>
      <dgm:spPr/>
      <dgm:t>
        <a:bodyPr/>
        <a:lstStyle/>
        <a:p>
          <a:endParaRPr lang="en-US"/>
        </a:p>
      </dgm:t>
    </dgm:pt>
    <dgm:pt modelId="{20E0A1AE-50FD-4426-93EA-7F27F39D8F95}">
      <dgm:prSet phldrT="[Metin]"/>
      <dgm:spPr/>
      <dgm:t>
        <a:bodyPr/>
        <a:lstStyle/>
        <a:p>
          <a:r>
            <a:rPr lang="tr-TR" dirty="0" err="1"/>
            <a:t>One</a:t>
          </a:r>
          <a:r>
            <a:rPr lang="tr-TR" dirty="0"/>
            <a:t> </a:t>
          </a:r>
          <a:r>
            <a:rPr lang="tr-TR" dirty="0" err="1"/>
            <a:t>Sample</a:t>
          </a:r>
          <a:r>
            <a:rPr lang="tr-TR" dirty="0"/>
            <a:t> </a:t>
          </a:r>
          <a:r>
            <a:rPr lang="tr-TR" dirty="0" smtClean="0"/>
            <a:t>t- </a:t>
          </a:r>
          <a:r>
            <a:rPr lang="tr-TR" dirty="0"/>
            <a:t>Test</a:t>
          </a:r>
          <a:endParaRPr lang="en-US" dirty="0"/>
        </a:p>
      </dgm:t>
    </dgm:pt>
    <dgm:pt modelId="{3695E909-9F06-4A3D-8807-F04BC4E186FB}" type="parTrans" cxnId="{B92E0F1C-0030-4ED8-9C84-A422C80B842A}">
      <dgm:prSet/>
      <dgm:spPr/>
      <dgm:t>
        <a:bodyPr/>
        <a:lstStyle/>
        <a:p>
          <a:endParaRPr lang="en-US"/>
        </a:p>
      </dgm:t>
    </dgm:pt>
    <dgm:pt modelId="{898E4F18-28B0-4B6C-90C8-8A984D0F23CE}" type="sibTrans" cxnId="{B92E0F1C-0030-4ED8-9C84-A422C80B842A}">
      <dgm:prSet/>
      <dgm:spPr/>
      <dgm:t>
        <a:bodyPr/>
        <a:lstStyle/>
        <a:p>
          <a:endParaRPr lang="en-US"/>
        </a:p>
      </dgm:t>
    </dgm:pt>
    <dgm:pt modelId="{DC619EDA-C10E-49E0-A1AB-904DE1B0C177}">
      <dgm:prSet phldrT="[Metin]"/>
      <dgm:spPr/>
      <dgm:t>
        <a:bodyPr/>
        <a:lstStyle/>
        <a:p>
          <a:r>
            <a:rPr lang="tr-TR" dirty="0" err="1"/>
            <a:t>Two</a:t>
          </a:r>
          <a:r>
            <a:rPr lang="tr-TR" dirty="0"/>
            <a:t> </a:t>
          </a:r>
          <a:r>
            <a:rPr lang="tr-TR" dirty="0" err="1"/>
            <a:t>Sample</a:t>
          </a:r>
          <a:r>
            <a:rPr lang="tr-TR" dirty="0"/>
            <a:t> </a:t>
          </a:r>
          <a:r>
            <a:rPr lang="tr-TR" dirty="0" err="1"/>
            <a:t>Tests</a:t>
          </a:r>
          <a:endParaRPr lang="en-US" dirty="0"/>
        </a:p>
      </dgm:t>
    </dgm:pt>
    <dgm:pt modelId="{9E9DC1CA-CA1D-47D9-9645-7BDD8BC7D004}" type="parTrans" cxnId="{A26E298E-494F-4AFC-8EB4-D123565A75A0}">
      <dgm:prSet/>
      <dgm:spPr/>
      <dgm:t>
        <a:bodyPr/>
        <a:lstStyle/>
        <a:p>
          <a:endParaRPr lang="en-US"/>
        </a:p>
      </dgm:t>
    </dgm:pt>
    <dgm:pt modelId="{C90AB590-7FE8-4C00-B92A-A0542CA0DED9}" type="sibTrans" cxnId="{A26E298E-494F-4AFC-8EB4-D123565A75A0}">
      <dgm:prSet/>
      <dgm:spPr/>
      <dgm:t>
        <a:bodyPr/>
        <a:lstStyle/>
        <a:p>
          <a:endParaRPr lang="en-US"/>
        </a:p>
      </dgm:t>
    </dgm:pt>
    <dgm:pt modelId="{F46F1F96-2064-4467-A53E-A1092F8095DB}">
      <dgm:prSet/>
      <dgm:spPr/>
      <dgm:t>
        <a:bodyPr/>
        <a:lstStyle/>
        <a:p>
          <a:r>
            <a:rPr lang="tr-TR"/>
            <a:t>k-sample Test (Analysis of variance-ANOVA)</a:t>
          </a:r>
          <a:endParaRPr lang="en-US"/>
        </a:p>
      </dgm:t>
    </dgm:pt>
    <dgm:pt modelId="{844BFBE7-04B7-4A41-94EF-A9EBECBB47CE}" type="parTrans" cxnId="{FFAA1459-A85B-4B0C-B532-892D6C1CFA4D}">
      <dgm:prSet/>
      <dgm:spPr/>
      <dgm:t>
        <a:bodyPr/>
        <a:lstStyle/>
        <a:p>
          <a:endParaRPr lang="en-US"/>
        </a:p>
      </dgm:t>
    </dgm:pt>
    <dgm:pt modelId="{1AF9EF68-DBD6-4EE2-B66F-A600C934D52C}" type="sibTrans" cxnId="{FFAA1459-A85B-4B0C-B532-892D6C1CFA4D}">
      <dgm:prSet/>
      <dgm:spPr/>
      <dgm:t>
        <a:bodyPr/>
        <a:lstStyle/>
        <a:p>
          <a:endParaRPr lang="en-US"/>
        </a:p>
      </dgm:t>
    </dgm:pt>
    <dgm:pt modelId="{F8DBAD98-5C22-4D13-A8E4-BA4FBC961B6A}">
      <dgm:prSet/>
      <dgm:spPr/>
      <dgm:t>
        <a:bodyPr/>
        <a:lstStyle/>
        <a:p>
          <a:r>
            <a:rPr lang="tr-TR" dirty="0" err="1"/>
            <a:t>Independent</a:t>
          </a:r>
          <a:r>
            <a:rPr lang="tr-TR" dirty="0"/>
            <a:t> </a:t>
          </a:r>
          <a:r>
            <a:rPr lang="tr-TR" dirty="0" err="1"/>
            <a:t>Sample</a:t>
          </a:r>
          <a:r>
            <a:rPr lang="tr-TR" dirty="0"/>
            <a:t> t </a:t>
          </a:r>
          <a:r>
            <a:rPr lang="tr-TR" dirty="0" smtClean="0"/>
            <a:t>-Test</a:t>
          </a:r>
          <a:endParaRPr lang="en-US" dirty="0"/>
        </a:p>
      </dgm:t>
    </dgm:pt>
    <dgm:pt modelId="{493A31EC-E6CC-420F-9FDA-139E35AAE910}" type="parTrans" cxnId="{3426070A-3CEC-44C2-AB71-9DE5CDF1F5B2}">
      <dgm:prSet/>
      <dgm:spPr/>
      <dgm:t>
        <a:bodyPr/>
        <a:lstStyle/>
        <a:p>
          <a:endParaRPr lang="en-US"/>
        </a:p>
      </dgm:t>
    </dgm:pt>
    <dgm:pt modelId="{4198D4F1-7F5E-4C03-A327-EA9F0ED6D9EF}" type="sibTrans" cxnId="{3426070A-3CEC-44C2-AB71-9DE5CDF1F5B2}">
      <dgm:prSet/>
      <dgm:spPr/>
      <dgm:t>
        <a:bodyPr/>
        <a:lstStyle/>
        <a:p>
          <a:endParaRPr lang="en-US"/>
        </a:p>
      </dgm:t>
    </dgm:pt>
    <dgm:pt modelId="{10D305EB-EEC8-440B-A16C-DF06505B637C}">
      <dgm:prSet/>
      <dgm:spPr/>
      <dgm:t>
        <a:bodyPr/>
        <a:lstStyle/>
        <a:p>
          <a:r>
            <a:rPr lang="tr-TR" dirty="0" err="1"/>
            <a:t>Paired</a:t>
          </a:r>
          <a:r>
            <a:rPr lang="tr-TR" dirty="0"/>
            <a:t> </a:t>
          </a:r>
          <a:r>
            <a:rPr lang="tr-TR" dirty="0" err="1"/>
            <a:t>Sample</a:t>
          </a:r>
          <a:r>
            <a:rPr lang="tr-TR" dirty="0"/>
            <a:t> </a:t>
          </a:r>
          <a:r>
            <a:rPr lang="tr-TR" dirty="0" smtClean="0"/>
            <a:t>t- </a:t>
          </a:r>
          <a:r>
            <a:rPr lang="tr-TR" dirty="0"/>
            <a:t>Test</a:t>
          </a:r>
          <a:endParaRPr lang="en-US" dirty="0"/>
        </a:p>
      </dgm:t>
    </dgm:pt>
    <dgm:pt modelId="{6017CE91-6175-42AE-9405-DD1FD862E58A}" type="parTrans" cxnId="{E3FE3E42-5D33-4AEB-B2E8-1A81C82C6E8F}">
      <dgm:prSet/>
      <dgm:spPr/>
      <dgm:t>
        <a:bodyPr/>
        <a:lstStyle/>
        <a:p>
          <a:endParaRPr lang="en-US"/>
        </a:p>
      </dgm:t>
    </dgm:pt>
    <dgm:pt modelId="{FF1C248D-D6F4-4B5F-AAB2-74185ABFEBB1}" type="sibTrans" cxnId="{E3FE3E42-5D33-4AEB-B2E8-1A81C82C6E8F}">
      <dgm:prSet/>
      <dgm:spPr/>
      <dgm:t>
        <a:bodyPr/>
        <a:lstStyle/>
        <a:p>
          <a:endParaRPr lang="en-US"/>
        </a:p>
      </dgm:t>
    </dgm:pt>
    <dgm:pt modelId="{05E356C8-0216-4149-A868-49C8573F05C4}" type="pres">
      <dgm:prSet presAssocID="{35FBC8D4-B13B-44AB-8D72-72C22CB267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F26B082-A22F-4F36-99AE-2CC039F9DEAD}" type="pres">
      <dgm:prSet presAssocID="{67666FF5-7A2A-42DB-8D60-7D11C0C3A65C}" presName="hierRoot1" presStyleCnt="0"/>
      <dgm:spPr/>
    </dgm:pt>
    <dgm:pt modelId="{5CDB6327-288E-4C23-A5DD-770E1A826A4E}" type="pres">
      <dgm:prSet presAssocID="{67666FF5-7A2A-42DB-8D60-7D11C0C3A65C}" presName="composite" presStyleCnt="0"/>
      <dgm:spPr/>
    </dgm:pt>
    <dgm:pt modelId="{493779B5-8DEC-40B1-9FE5-BD14897E3D41}" type="pres">
      <dgm:prSet presAssocID="{67666FF5-7A2A-42DB-8D60-7D11C0C3A65C}" presName="background" presStyleLbl="node0" presStyleIdx="0" presStyleCnt="1"/>
      <dgm:spPr/>
    </dgm:pt>
    <dgm:pt modelId="{7D2E1DD0-3CFF-4580-9B8D-EEF2E77E7500}" type="pres">
      <dgm:prSet presAssocID="{67666FF5-7A2A-42DB-8D60-7D11C0C3A65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E33EE5-69D0-4EF7-8B21-60C6FE77CA20}" type="pres">
      <dgm:prSet presAssocID="{67666FF5-7A2A-42DB-8D60-7D11C0C3A65C}" presName="hierChild2" presStyleCnt="0"/>
      <dgm:spPr/>
    </dgm:pt>
    <dgm:pt modelId="{B74EF367-4654-4891-9071-56209501B8BB}" type="pres">
      <dgm:prSet presAssocID="{3695E909-9F06-4A3D-8807-F04BC4E186FB}" presName="Name10" presStyleLbl="parChTrans1D2" presStyleIdx="0" presStyleCnt="3"/>
      <dgm:spPr/>
      <dgm:t>
        <a:bodyPr/>
        <a:lstStyle/>
        <a:p>
          <a:endParaRPr lang="en-US"/>
        </a:p>
      </dgm:t>
    </dgm:pt>
    <dgm:pt modelId="{3A6AB11C-2AA3-4615-AA7A-94420262445D}" type="pres">
      <dgm:prSet presAssocID="{20E0A1AE-50FD-4426-93EA-7F27F39D8F95}" presName="hierRoot2" presStyleCnt="0"/>
      <dgm:spPr/>
    </dgm:pt>
    <dgm:pt modelId="{BB5E64F7-6E02-4F79-BA20-144E64C0D5A5}" type="pres">
      <dgm:prSet presAssocID="{20E0A1AE-50FD-4426-93EA-7F27F39D8F95}" presName="composite2" presStyleCnt="0"/>
      <dgm:spPr/>
    </dgm:pt>
    <dgm:pt modelId="{47FC9A24-DA63-4653-8430-43E043EE247C}" type="pres">
      <dgm:prSet presAssocID="{20E0A1AE-50FD-4426-93EA-7F27F39D8F95}" presName="background2" presStyleLbl="node2" presStyleIdx="0" presStyleCnt="3"/>
      <dgm:spPr/>
    </dgm:pt>
    <dgm:pt modelId="{C3524548-E5ED-4E55-BB99-C29A8A32A6B8}" type="pres">
      <dgm:prSet presAssocID="{20E0A1AE-50FD-4426-93EA-7F27F39D8F95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00B209-58DC-470D-A2E7-F2C0B37022F7}" type="pres">
      <dgm:prSet presAssocID="{20E0A1AE-50FD-4426-93EA-7F27F39D8F95}" presName="hierChild3" presStyleCnt="0"/>
      <dgm:spPr/>
    </dgm:pt>
    <dgm:pt modelId="{0A14991F-3960-461C-B041-659039159F16}" type="pres">
      <dgm:prSet presAssocID="{9E9DC1CA-CA1D-47D9-9645-7BDD8BC7D004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76898A4-CEB0-4038-A4A7-D0085B03872E}" type="pres">
      <dgm:prSet presAssocID="{DC619EDA-C10E-49E0-A1AB-904DE1B0C177}" presName="hierRoot2" presStyleCnt="0"/>
      <dgm:spPr/>
    </dgm:pt>
    <dgm:pt modelId="{E33C08E1-7CC6-4842-92AA-A11DB83F3FF6}" type="pres">
      <dgm:prSet presAssocID="{DC619EDA-C10E-49E0-A1AB-904DE1B0C177}" presName="composite2" presStyleCnt="0"/>
      <dgm:spPr/>
    </dgm:pt>
    <dgm:pt modelId="{462526BB-63E2-4554-A79F-BDCB91ED796A}" type="pres">
      <dgm:prSet presAssocID="{DC619EDA-C10E-49E0-A1AB-904DE1B0C177}" presName="background2" presStyleLbl="node2" presStyleIdx="1" presStyleCnt="3"/>
      <dgm:spPr/>
    </dgm:pt>
    <dgm:pt modelId="{65A9569B-2AD0-4530-AC3E-89C518632EF4}" type="pres">
      <dgm:prSet presAssocID="{DC619EDA-C10E-49E0-A1AB-904DE1B0C177}" presName="text2" presStyleLbl="fgAcc2" presStyleIdx="1" presStyleCnt="3" custLinFactNeighborX="30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2C200D-9B3D-43D1-A0AC-5269659E4B23}" type="pres">
      <dgm:prSet presAssocID="{DC619EDA-C10E-49E0-A1AB-904DE1B0C177}" presName="hierChild3" presStyleCnt="0"/>
      <dgm:spPr/>
    </dgm:pt>
    <dgm:pt modelId="{B9E3B331-5619-4556-8DF5-3791F163F70F}" type="pres">
      <dgm:prSet presAssocID="{493A31EC-E6CC-420F-9FDA-139E35AAE910}" presName="Name17" presStyleLbl="parChTrans1D3" presStyleIdx="0" presStyleCnt="2"/>
      <dgm:spPr/>
      <dgm:t>
        <a:bodyPr/>
        <a:lstStyle/>
        <a:p>
          <a:endParaRPr lang="en-US"/>
        </a:p>
      </dgm:t>
    </dgm:pt>
    <dgm:pt modelId="{565CE0B1-FEC1-45F4-9239-5D7721A40C04}" type="pres">
      <dgm:prSet presAssocID="{F8DBAD98-5C22-4D13-A8E4-BA4FBC961B6A}" presName="hierRoot3" presStyleCnt="0"/>
      <dgm:spPr/>
    </dgm:pt>
    <dgm:pt modelId="{076645A9-6538-4EA0-B398-73CD3C9CE5FA}" type="pres">
      <dgm:prSet presAssocID="{F8DBAD98-5C22-4D13-A8E4-BA4FBC961B6A}" presName="composite3" presStyleCnt="0"/>
      <dgm:spPr/>
    </dgm:pt>
    <dgm:pt modelId="{52CE5FEA-FC9F-4FDE-8E0B-8BD16291F0B6}" type="pres">
      <dgm:prSet presAssocID="{F8DBAD98-5C22-4D13-A8E4-BA4FBC961B6A}" presName="background3" presStyleLbl="node3" presStyleIdx="0" presStyleCnt="2"/>
      <dgm:spPr/>
    </dgm:pt>
    <dgm:pt modelId="{18F247E4-00D1-4E0D-9E13-C5B8266E4769}" type="pres">
      <dgm:prSet presAssocID="{F8DBAD98-5C22-4D13-A8E4-BA4FBC961B6A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1E6758-8241-44A0-B4C2-64AED3BA6E50}" type="pres">
      <dgm:prSet presAssocID="{F8DBAD98-5C22-4D13-A8E4-BA4FBC961B6A}" presName="hierChild4" presStyleCnt="0"/>
      <dgm:spPr/>
    </dgm:pt>
    <dgm:pt modelId="{25230EA2-6E64-451C-BDB0-01B190F63C3B}" type="pres">
      <dgm:prSet presAssocID="{6017CE91-6175-42AE-9405-DD1FD862E58A}" presName="Name17" presStyleLbl="parChTrans1D3" presStyleIdx="1" presStyleCnt="2"/>
      <dgm:spPr/>
      <dgm:t>
        <a:bodyPr/>
        <a:lstStyle/>
        <a:p>
          <a:endParaRPr lang="en-US"/>
        </a:p>
      </dgm:t>
    </dgm:pt>
    <dgm:pt modelId="{70093803-1F2F-4A18-B5A9-793DA7716D1A}" type="pres">
      <dgm:prSet presAssocID="{10D305EB-EEC8-440B-A16C-DF06505B637C}" presName="hierRoot3" presStyleCnt="0"/>
      <dgm:spPr/>
    </dgm:pt>
    <dgm:pt modelId="{46894549-6E13-4399-A70E-05B270C299A4}" type="pres">
      <dgm:prSet presAssocID="{10D305EB-EEC8-440B-A16C-DF06505B637C}" presName="composite3" presStyleCnt="0"/>
      <dgm:spPr/>
    </dgm:pt>
    <dgm:pt modelId="{38E3DC68-95FF-41FB-96AF-71935928E8CB}" type="pres">
      <dgm:prSet presAssocID="{10D305EB-EEC8-440B-A16C-DF06505B637C}" presName="background3" presStyleLbl="node3" presStyleIdx="1" presStyleCnt="2"/>
      <dgm:spPr/>
    </dgm:pt>
    <dgm:pt modelId="{6543DA2E-CAB5-4471-9E87-2FAC9E8F7C5B}" type="pres">
      <dgm:prSet presAssocID="{10D305EB-EEC8-440B-A16C-DF06505B637C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EA87BE-AC66-43D0-A3D5-C10A1FC29903}" type="pres">
      <dgm:prSet presAssocID="{10D305EB-EEC8-440B-A16C-DF06505B637C}" presName="hierChild4" presStyleCnt="0"/>
      <dgm:spPr/>
    </dgm:pt>
    <dgm:pt modelId="{CE66F0DF-6963-4AB0-825C-A60BE7A9B202}" type="pres">
      <dgm:prSet presAssocID="{844BFBE7-04B7-4A41-94EF-A9EBECBB47CE}" presName="Name10" presStyleLbl="parChTrans1D2" presStyleIdx="2" presStyleCnt="3"/>
      <dgm:spPr/>
      <dgm:t>
        <a:bodyPr/>
        <a:lstStyle/>
        <a:p>
          <a:endParaRPr lang="en-US"/>
        </a:p>
      </dgm:t>
    </dgm:pt>
    <dgm:pt modelId="{93EAB043-4D25-4E1A-B2D9-D8B383299F6A}" type="pres">
      <dgm:prSet presAssocID="{F46F1F96-2064-4467-A53E-A1092F8095DB}" presName="hierRoot2" presStyleCnt="0"/>
      <dgm:spPr/>
    </dgm:pt>
    <dgm:pt modelId="{44148066-6190-4C2A-A8F1-EC7189914874}" type="pres">
      <dgm:prSet presAssocID="{F46F1F96-2064-4467-A53E-A1092F8095DB}" presName="composite2" presStyleCnt="0"/>
      <dgm:spPr/>
    </dgm:pt>
    <dgm:pt modelId="{F0611651-B6D2-43FF-9242-3C19C288FA23}" type="pres">
      <dgm:prSet presAssocID="{F46F1F96-2064-4467-A53E-A1092F8095DB}" presName="background2" presStyleLbl="node2" presStyleIdx="2" presStyleCnt="3"/>
      <dgm:spPr/>
    </dgm:pt>
    <dgm:pt modelId="{9E70AF18-07E5-41A7-975F-DB631738ADFC}" type="pres">
      <dgm:prSet presAssocID="{F46F1F96-2064-4467-A53E-A1092F8095DB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60B8F9-3A6D-4A02-97A9-FD54F15D4CF8}" type="pres">
      <dgm:prSet presAssocID="{F46F1F96-2064-4467-A53E-A1092F8095DB}" presName="hierChild3" presStyleCnt="0"/>
      <dgm:spPr/>
    </dgm:pt>
  </dgm:ptLst>
  <dgm:cxnLst>
    <dgm:cxn modelId="{3DBC02D8-7611-4E54-A795-DC89172B9446}" type="presOf" srcId="{DC619EDA-C10E-49E0-A1AB-904DE1B0C177}" destId="{65A9569B-2AD0-4530-AC3E-89C518632EF4}" srcOrd="0" destOrd="0" presId="urn:microsoft.com/office/officeart/2005/8/layout/hierarchy1"/>
    <dgm:cxn modelId="{24458179-FBA8-4558-9B2E-AF0476661A4E}" type="presOf" srcId="{10D305EB-EEC8-440B-A16C-DF06505B637C}" destId="{6543DA2E-CAB5-4471-9E87-2FAC9E8F7C5B}" srcOrd="0" destOrd="0" presId="urn:microsoft.com/office/officeart/2005/8/layout/hierarchy1"/>
    <dgm:cxn modelId="{003ACC67-85BA-4B9F-ABAB-1E6AA131F8DA}" type="presOf" srcId="{844BFBE7-04B7-4A41-94EF-A9EBECBB47CE}" destId="{CE66F0DF-6963-4AB0-825C-A60BE7A9B202}" srcOrd="0" destOrd="0" presId="urn:microsoft.com/office/officeart/2005/8/layout/hierarchy1"/>
    <dgm:cxn modelId="{9887F59C-A43A-4B80-BBB9-1ED0E04B1CE3}" type="presOf" srcId="{F8DBAD98-5C22-4D13-A8E4-BA4FBC961B6A}" destId="{18F247E4-00D1-4E0D-9E13-C5B8266E4769}" srcOrd="0" destOrd="0" presId="urn:microsoft.com/office/officeart/2005/8/layout/hierarchy1"/>
    <dgm:cxn modelId="{3426070A-3CEC-44C2-AB71-9DE5CDF1F5B2}" srcId="{DC619EDA-C10E-49E0-A1AB-904DE1B0C177}" destId="{F8DBAD98-5C22-4D13-A8E4-BA4FBC961B6A}" srcOrd="0" destOrd="0" parTransId="{493A31EC-E6CC-420F-9FDA-139E35AAE910}" sibTransId="{4198D4F1-7F5E-4C03-A327-EA9F0ED6D9EF}"/>
    <dgm:cxn modelId="{ACB71028-78E8-4FA3-9AA1-7C85C76F43FF}" type="presOf" srcId="{493A31EC-E6CC-420F-9FDA-139E35AAE910}" destId="{B9E3B331-5619-4556-8DF5-3791F163F70F}" srcOrd="0" destOrd="0" presId="urn:microsoft.com/office/officeart/2005/8/layout/hierarchy1"/>
    <dgm:cxn modelId="{A4371D76-7F3E-4F6C-A36E-6FFF9FCBB2E6}" type="presOf" srcId="{9E9DC1CA-CA1D-47D9-9645-7BDD8BC7D004}" destId="{0A14991F-3960-461C-B041-659039159F16}" srcOrd="0" destOrd="0" presId="urn:microsoft.com/office/officeart/2005/8/layout/hierarchy1"/>
    <dgm:cxn modelId="{B92E0F1C-0030-4ED8-9C84-A422C80B842A}" srcId="{67666FF5-7A2A-42DB-8D60-7D11C0C3A65C}" destId="{20E0A1AE-50FD-4426-93EA-7F27F39D8F95}" srcOrd="0" destOrd="0" parTransId="{3695E909-9F06-4A3D-8807-F04BC4E186FB}" sibTransId="{898E4F18-28B0-4B6C-90C8-8A984D0F23CE}"/>
    <dgm:cxn modelId="{E3FE3E42-5D33-4AEB-B2E8-1A81C82C6E8F}" srcId="{DC619EDA-C10E-49E0-A1AB-904DE1B0C177}" destId="{10D305EB-EEC8-440B-A16C-DF06505B637C}" srcOrd="1" destOrd="0" parTransId="{6017CE91-6175-42AE-9405-DD1FD862E58A}" sibTransId="{FF1C248D-D6F4-4B5F-AAB2-74185ABFEBB1}"/>
    <dgm:cxn modelId="{B7B7BDD4-C95A-4109-8DFD-24C34F0088CA}" type="presOf" srcId="{6017CE91-6175-42AE-9405-DD1FD862E58A}" destId="{25230EA2-6E64-451C-BDB0-01B190F63C3B}" srcOrd="0" destOrd="0" presId="urn:microsoft.com/office/officeart/2005/8/layout/hierarchy1"/>
    <dgm:cxn modelId="{79BC7433-FCB6-48D3-90B9-E5E96522EA68}" type="presOf" srcId="{3695E909-9F06-4A3D-8807-F04BC4E186FB}" destId="{B74EF367-4654-4891-9071-56209501B8BB}" srcOrd="0" destOrd="0" presId="urn:microsoft.com/office/officeart/2005/8/layout/hierarchy1"/>
    <dgm:cxn modelId="{A26E298E-494F-4AFC-8EB4-D123565A75A0}" srcId="{67666FF5-7A2A-42DB-8D60-7D11C0C3A65C}" destId="{DC619EDA-C10E-49E0-A1AB-904DE1B0C177}" srcOrd="1" destOrd="0" parTransId="{9E9DC1CA-CA1D-47D9-9645-7BDD8BC7D004}" sibTransId="{C90AB590-7FE8-4C00-B92A-A0542CA0DED9}"/>
    <dgm:cxn modelId="{FFAA1459-A85B-4B0C-B532-892D6C1CFA4D}" srcId="{67666FF5-7A2A-42DB-8D60-7D11C0C3A65C}" destId="{F46F1F96-2064-4467-A53E-A1092F8095DB}" srcOrd="2" destOrd="0" parTransId="{844BFBE7-04B7-4A41-94EF-A9EBECBB47CE}" sibTransId="{1AF9EF68-DBD6-4EE2-B66F-A600C934D52C}"/>
    <dgm:cxn modelId="{E654D991-7760-447B-A76C-3D88B8CC1AF8}" type="presOf" srcId="{F46F1F96-2064-4467-A53E-A1092F8095DB}" destId="{9E70AF18-07E5-41A7-975F-DB631738ADFC}" srcOrd="0" destOrd="0" presId="urn:microsoft.com/office/officeart/2005/8/layout/hierarchy1"/>
    <dgm:cxn modelId="{A467A1DB-758D-4702-83C6-08BA97DDE5CB}" type="presOf" srcId="{20E0A1AE-50FD-4426-93EA-7F27F39D8F95}" destId="{C3524548-E5ED-4E55-BB99-C29A8A32A6B8}" srcOrd="0" destOrd="0" presId="urn:microsoft.com/office/officeart/2005/8/layout/hierarchy1"/>
    <dgm:cxn modelId="{60076BAA-522D-4543-86AC-7A9F1A2A0EF4}" type="presOf" srcId="{67666FF5-7A2A-42DB-8D60-7D11C0C3A65C}" destId="{7D2E1DD0-3CFF-4580-9B8D-EEF2E77E7500}" srcOrd="0" destOrd="0" presId="urn:microsoft.com/office/officeart/2005/8/layout/hierarchy1"/>
    <dgm:cxn modelId="{E35AA2FF-FA30-48F2-AC86-4335D61A37BF}" type="presOf" srcId="{35FBC8D4-B13B-44AB-8D72-72C22CB267E1}" destId="{05E356C8-0216-4149-A868-49C8573F05C4}" srcOrd="0" destOrd="0" presId="urn:microsoft.com/office/officeart/2005/8/layout/hierarchy1"/>
    <dgm:cxn modelId="{19AD9B1B-6E25-4EEA-949E-FD619F3BD20C}" srcId="{35FBC8D4-B13B-44AB-8D72-72C22CB267E1}" destId="{67666FF5-7A2A-42DB-8D60-7D11C0C3A65C}" srcOrd="0" destOrd="0" parTransId="{2C03BE6B-57DF-4537-B06F-A8560E145B6D}" sibTransId="{CBF1CD3D-5D14-4368-83B3-195B4F95DA3E}"/>
    <dgm:cxn modelId="{352812B7-B07D-4C24-A6AD-8968CDB46921}" type="presParOf" srcId="{05E356C8-0216-4149-A868-49C8573F05C4}" destId="{BF26B082-A22F-4F36-99AE-2CC039F9DEAD}" srcOrd="0" destOrd="0" presId="urn:microsoft.com/office/officeart/2005/8/layout/hierarchy1"/>
    <dgm:cxn modelId="{DB5805A8-9950-46C2-A684-7D7D6536547F}" type="presParOf" srcId="{BF26B082-A22F-4F36-99AE-2CC039F9DEAD}" destId="{5CDB6327-288E-4C23-A5DD-770E1A826A4E}" srcOrd="0" destOrd="0" presId="urn:microsoft.com/office/officeart/2005/8/layout/hierarchy1"/>
    <dgm:cxn modelId="{A9732958-6AE7-41AA-A28E-160BC3CAC5B7}" type="presParOf" srcId="{5CDB6327-288E-4C23-A5DD-770E1A826A4E}" destId="{493779B5-8DEC-40B1-9FE5-BD14897E3D41}" srcOrd="0" destOrd="0" presId="urn:microsoft.com/office/officeart/2005/8/layout/hierarchy1"/>
    <dgm:cxn modelId="{5FC03AAB-8EA0-4A3F-8991-CD7E79E9915D}" type="presParOf" srcId="{5CDB6327-288E-4C23-A5DD-770E1A826A4E}" destId="{7D2E1DD0-3CFF-4580-9B8D-EEF2E77E7500}" srcOrd="1" destOrd="0" presId="urn:microsoft.com/office/officeart/2005/8/layout/hierarchy1"/>
    <dgm:cxn modelId="{0DA10A14-C1D3-49D7-8F11-8D45D9CA785A}" type="presParOf" srcId="{BF26B082-A22F-4F36-99AE-2CC039F9DEAD}" destId="{B3E33EE5-69D0-4EF7-8B21-60C6FE77CA20}" srcOrd="1" destOrd="0" presId="urn:microsoft.com/office/officeart/2005/8/layout/hierarchy1"/>
    <dgm:cxn modelId="{72A98FD1-30E7-4D81-9081-D8082A1BFA39}" type="presParOf" srcId="{B3E33EE5-69D0-4EF7-8B21-60C6FE77CA20}" destId="{B74EF367-4654-4891-9071-56209501B8BB}" srcOrd="0" destOrd="0" presId="urn:microsoft.com/office/officeart/2005/8/layout/hierarchy1"/>
    <dgm:cxn modelId="{7F3360A8-C113-43F5-9F88-7881D5DEED3F}" type="presParOf" srcId="{B3E33EE5-69D0-4EF7-8B21-60C6FE77CA20}" destId="{3A6AB11C-2AA3-4615-AA7A-94420262445D}" srcOrd="1" destOrd="0" presId="urn:microsoft.com/office/officeart/2005/8/layout/hierarchy1"/>
    <dgm:cxn modelId="{2F19EA54-9DF6-4AD5-9A36-3103CEF82012}" type="presParOf" srcId="{3A6AB11C-2AA3-4615-AA7A-94420262445D}" destId="{BB5E64F7-6E02-4F79-BA20-144E64C0D5A5}" srcOrd="0" destOrd="0" presId="urn:microsoft.com/office/officeart/2005/8/layout/hierarchy1"/>
    <dgm:cxn modelId="{BDBCE1D0-90F3-45E6-BF2A-7D2CDD3B99A4}" type="presParOf" srcId="{BB5E64F7-6E02-4F79-BA20-144E64C0D5A5}" destId="{47FC9A24-DA63-4653-8430-43E043EE247C}" srcOrd="0" destOrd="0" presId="urn:microsoft.com/office/officeart/2005/8/layout/hierarchy1"/>
    <dgm:cxn modelId="{D8075AA8-2A27-4317-9CAB-E73F0AB0D834}" type="presParOf" srcId="{BB5E64F7-6E02-4F79-BA20-144E64C0D5A5}" destId="{C3524548-E5ED-4E55-BB99-C29A8A32A6B8}" srcOrd="1" destOrd="0" presId="urn:microsoft.com/office/officeart/2005/8/layout/hierarchy1"/>
    <dgm:cxn modelId="{B4AAA6CB-F4FE-4C05-9415-732AC70713CC}" type="presParOf" srcId="{3A6AB11C-2AA3-4615-AA7A-94420262445D}" destId="{3A00B209-58DC-470D-A2E7-F2C0B37022F7}" srcOrd="1" destOrd="0" presId="urn:microsoft.com/office/officeart/2005/8/layout/hierarchy1"/>
    <dgm:cxn modelId="{2433BEEE-A4DF-4E2E-90A7-E77EE18A0BD2}" type="presParOf" srcId="{B3E33EE5-69D0-4EF7-8B21-60C6FE77CA20}" destId="{0A14991F-3960-461C-B041-659039159F16}" srcOrd="2" destOrd="0" presId="urn:microsoft.com/office/officeart/2005/8/layout/hierarchy1"/>
    <dgm:cxn modelId="{8A253101-BAC1-4B31-BBC7-63F8784474CD}" type="presParOf" srcId="{B3E33EE5-69D0-4EF7-8B21-60C6FE77CA20}" destId="{376898A4-CEB0-4038-A4A7-D0085B03872E}" srcOrd="3" destOrd="0" presId="urn:microsoft.com/office/officeart/2005/8/layout/hierarchy1"/>
    <dgm:cxn modelId="{14EF8C50-302A-443B-A3EE-20995249767A}" type="presParOf" srcId="{376898A4-CEB0-4038-A4A7-D0085B03872E}" destId="{E33C08E1-7CC6-4842-92AA-A11DB83F3FF6}" srcOrd="0" destOrd="0" presId="urn:microsoft.com/office/officeart/2005/8/layout/hierarchy1"/>
    <dgm:cxn modelId="{131D55D9-1F23-446F-BFC9-B2CACBDA1993}" type="presParOf" srcId="{E33C08E1-7CC6-4842-92AA-A11DB83F3FF6}" destId="{462526BB-63E2-4554-A79F-BDCB91ED796A}" srcOrd="0" destOrd="0" presId="urn:microsoft.com/office/officeart/2005/8/layout/hierarchy1"/>
    <dgm:cxn modelId="{E8F0FB33-1939-471F-92D7-E4D22A5997C0}" type="presParOf" srcId="{E33C08E1-7CC6-4842-92AA-A11DB83F3FF6}" destId="{65A9569B-2AD0-4530-AC3E-89C518632EF4}" srcOrd="1" destOrd="0" presId="urn:microsoft.com/office/officeart/2005/8/layout/hierarchy1"/>
    <dgm:cxn modelId="{D17C4030-70D1-4B0E-AF3F-02A8626652C9}" type="presParOf" srcId="{376898A4-CEB0-4038-A4A7-D0085B03872E}" destId="{A72C200D-9B3D-43D1-A0AC-5269659E4B23}" srcOrd="1" destOrd="0" presId="urn:microsoft.com/office/officeart/2005/8/layout/hierarchy1"/>
    <dgm:cxn modelId="{15AD5920-6FEA-4CB2-AA03-ACC7DA75A6FF}" type="presParOf" srcId="{A72C200D-9B3D-43D1-A0AC-5269659E4B23}" destId="{B9E3B331-5619-4556-8DF5-3791F163F70F}" srcOrd="0" destOrd="0" presId="urn:microsoft.com/office/officeart/2005/8/layout/hierarchy1"/>
    <dgm:cxn modelId="{573C3173-C6C1-4CA9-81D6-42E380438911}" type="presParOf" srcId="{A72C200D-9B3D-43D1-A0AC-5269659E4B23}" destId="{565CE0B1-FEC1-45F4-9239-5D7721A40C04}" srcOrd="1" destOrd="0" presId="urn:microsoft.com/office/officeart/2005/8/layout/hierarchy1"/>
    <dgm:cxn modelId="{46F35772-513D-4A41-AC70-7659C73645EC}" type="presParOf" srcId="{565CE0B1-FEC1-45F4-9239-5D7721A40C04}" destId="{076645A9-6538-4EA0-B398-73CD3C9CE5FA}" srcOrd="0" destOrd="0" presId="urn:microsoft.com/office/officeart/2005/8/layout/hierarchy1"/>
    <dgm:cxn modelId="{3E0B1E67-DED8-437F-9953-B32B1A8CD857}" type="presParOf" srcId="{076645A9-6538-4EA0-B398-73CD3C9CE5FA}" destId="{52CE5FEA-FC9F-4FDE-8E0B-8BD16291F0B6}" srcOrd="0" destOrd="0" presId="urn:microsoft.com/office/officeart/2005/8/layout/hierarchy1"/>
    <dgm:cxn modelId="{822815FD-D7BB-4FCE-AB58-F4C7A3B34BDF}" type="presParOf" srcId="{076645A9-6538-4EA0-B398-73CD3C9CE5FA}" destId="{18F247E4-00D1-4E0D-9E13-C5B8266E4769}" srcOrd="1" destOrd="0" presId="urn:microsoft.com/office/officeart/2005/8/layout/hierarchy1"/>
    <dgm:cxn modelId="{E4D267DB-2880-4281-8E7D-318B37F3938C}" type="presParOf" srcId="{565CE0B1-FEC1-45F4-9239-5D7721A40C04}" destId="{9C1E6758-8241-44A0-B4C2-64AED3BA6E50}" srcOrd="1" destOrd="0" presId="urn:microsoft.com/office/officeart/2005/8/layout/hierarchy1"/>
    <dgm:cxn modelId="{6F38F876-3AEF-4F6B-B20F-92AA2E5B414F}" type="presParOf" srcId="{A72C200D-9B3D-43D1-A0AC-5269659E4B23}" destId="{25230EA2-6E64-451C-BDB0-01B190F63C3B}" srcOrd="2" destOrd="0" presId="urn:microsoft.com/office/officeart/2005/8/layout/hierarchy1"/>
    <dgm:cxn modelId="{51008776-ED7C-48FC-99D7-7B24DF572081}" type="presParOf" srcId="{A72C200D-9B3D-43D1-A0AC-5269659E4B23}" destId="{70093803-1F2F-4A18-B5A9-793DA7716D1A}" srcOrd="3" destOrd="0" presId="urn:microsoft.com/office/officeart/2005/8/layout/hierarchy1"/>
    <dgm:cxn modelId="{97B10FE2-4AB7-4A80-934E-A79703EA5327}" type="presParOf" srcId="{70093803-1F2F-4A18-B5A9-793DA7716D1A}" destId="{46894549-6E13-4399-A70E-05B270C299A4}" srcOrd="0" destOrd="0" presId="urn:microsoft.com/office/officeart/2005/8/layout/hierarchy1"/>
    <dgm:cxn modelId="{B6B6371A-E0D0-4AAC-AF56-F93439A8AB2A}" type="presParOf" srcId="{46894549-6E13-4399-A70E-05B270C299A4}" destId="{38E3DC68-95FF-41FB-96AF-71935928E8CB}" srcOrd="0" destOrd="0" presId="urn:microsoft.com/office/officeart/2005/8/layout/hierarchy1"/>
    <dgm:cxn modelId="{9E7F8F99-FC93-4B6B-BBC8-AE324FCCD942}" type="presParOf" srcId="{46894549-6E13-4399-A70E-05B270C299A4}" destId="{6543DA2E-CAB5-4471-9E87-2FAC9E8F7C5B}" srcOrd="1" destOrd="0" presId="urn:microsoft.com/office/officeart/2005/8/layout/hierarchy1"/>
    <dgm:cxn modelId="{CE3AA1CE-0ADD-4B96-881B-514C9DE7A9C6}" type="presParOf" srcId="{70093803-1F2F-4A18-B5A9-793DA7716D1A}" destId="{00EA87BE-AC66-43D0-A3D5-C10A1FC29903}" srcOrd="1" destOrd="0" presId="urn:microsoft.com/office/officeart/2005/8/layout/hierarchy1"/>
    <dgm:cxn modelId="{D637BB60-DF15-477F-B377-CD939F787599}" type="presParOf" srcId="{B3E33EE5-69D0-4EF7-8B21-60C6FE77CA20}" destId="{CE66F0DF-6963-4AB0-825C-A60BE7A9B202}" srcOrd="4" destOrd="0" presId="urn:microsoft.com/office/officeart/2005/8/layout/hierarchy1"/>
    <dgm:cxn modelId="{C8515B9E-95D9-49C3-BF56-C69AC8278E48}" type="presParOf" srcId="{B3E33EE5-69D0-4EF7-8B21-60C6FE77CA20}" destId="{93EAB043-4D25-4E1A-B2D9-D8B383299F6A}" srcOrd="5" destOrd="0" presId="urn:microsoft.com/office/officeart/2005/8/layout/hierarchy1"/>
    <dgm:cxn modelId="{8683652E-2901-47F7-92E5-3503DC532C0D}" type="presParOf" srcId="{93EAB043-4D25-4E1A-B2D9-D8B383299F6A}" destId="{44148066-6190-4C2A-A8F1-EC7189914874}" srcOrd="0" destOrd="0" presId="urn:microsoft.com/office/officeart/2005/8/layout/hierarchy1"/>
    <dgm:cxn modelId="{13BA3585-7440-47A5-8BCB-54311E0CEE50}" type="presParOf" srcId="{44148066-6190-4C2A-A8F1-EC7189914874}" destId="{F0611651-B6D2-43FF-9242-3C19C288FA23}" srcOrd="0" destOrd="0" presId="urn:microsoft.com/office/officeart/2005/8/layout/hierarchy1"/>
    <dgm:cxn modelId="{D129C627-A51C-4B50-93C6-A5239C14CE3A}" type="presParOf" srcId="{44148066-6190-4C2A-A8F1-EC7189914874}" destId="{9E70AF18-07E5-41A7-975F-DB631738ADFC}" srcOrd="1" destOrd="0" presId="urn:microsoft.com/office/officeart/2005/8/layout/hierarchy1"/>
    <dgm:cxn modelId="{7D585C44-98A7-4122-A603-8AD0AE3CFFAC}" type="presParOf" srcId="{93EAB043-4D25-4E1A-B2D9-D8B383299F6A}" destId="{3360B8F9-3A6D-4A02-97A9-FD54F15D4C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197B-7D05-42FD-9718-BFE95C5EC42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5B5B-A20B-4C28-9275-51B5562F4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197B-7D05-42FD-9718-BFE95C5EC42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5B5B-A20B-4C28-9275-51B5562F4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197B-7D05-42FD-9718-BFE95C5EC42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5B5B-A20B-4C28-9275-51B5562F4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197B-7D05-42FD-9718-BFE95C5EC42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5B5B-A20B-4C28-9275-51B5562F4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197B-7D05-42FD-9718-BFE95C5EC42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5B5B-A20B-4C28-9275-51B5562F4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197B-7D05-42FD-9718-BFE95C5EC42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5B5B-A20B-4C28-9275-51B5562F4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197B-7D05-42FD-9718-BFE95C5EC42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5B5B-A20B-4C28-9275-51B5562F4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197B-7D05-42FD-9718-BFE95C5EC42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5B5B-A20B-4C28-9275-51B5562F4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197B-7D05-42FD-9718-BFE95C5EC42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5B5B-A20B-4C28-9275-51B5562F4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197B-7D05-42FD-9718-BFE95C5EC42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5B5B-A20B-4C28-9275-51B5562F4E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197B-7D05-42FD-9718-BFE95C5EC42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B55B5B-A20B-4C28-9275-51B5562F4E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7B55B5B-A20B-4C28-9275-51B5562F4E3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8DD197B-7D05-42FD-9718-BFE95C5EC421}" type="datetimeFigureOut">
              <a:rPr lang="en-US" smtClean="0"/>
              <a:t>3/26/2020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HYPOTHESIS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46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79512" y="25121"/>
            <a:ext cx="80648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experiment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want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test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r>
              <a:rPr lang="tr-TR" dirty="0" smtClean="0"/>
              <a:t> 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in a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mood</a:t>
            </a:r>
            <a:r>
              <a:rPr lang="tr-TR" dirty="0" smtClean="0"/>
              <a:t> </a:t>
            </a:r>
            <a:r>
              <a:rPr lang="tr-TR" dirty="0" err="1" smtClean="0"/>
              <a:t>perform</a:t>
            </a:r>
            <a:r>
              <a:rPr lang="tr-TR" dirty="0" smtClean="0"/>
              <a:t> </a:t>
            </a:r>
            <a:r>
              <a:rPr lang="tr-TR" dirty="0" err="1" smtClean="0"/>
              <a:t>better</a:t>
            </a:r>
            <a:r>
              <a:rPr lang="tr-TR" dirty="0" smtClean="0"/>
              <a:t> on an </a:t>
            </a:r>
            <a:r>
              <a:rPr lang="tr-TR" dirty="0" err="1" smtClean="0"/>
              <a:t>intelllectual</a:t>
            </a:r>
            <a:r>
              <a:rPr lang="tr-TR" dirty="0" smtClean="0"/>
              <a:t> </a:t>
            </a:r>
            <a:r>
              <a:rPr lang="tr-TR" dirty="0" err="1" smtClean="0"/>
              <a:t>tasks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in a </a:t>
            </a:r>
            <a:r>
              <a:rPr lang="tr-TR" dirty="0" err="1" smtClean="0"/>
              <a:t>neutral</a:t>
            </a:r>
            <a:r>
              <a:rPr lang="tr-TR" dirty="0" smtClean="0"/>
              <a:t> </a:t>
            </a:r>
            <a:r>
              <a:rPr lang="tr-TR" dirty="0" err="1" smtClean="0"/>
              <a:t>mood</a:t>
            </a:r>
            <a:r>
              <a:rPr lang="tr-TR" dirty="0" smtClean="0"/>
              <a:t>. </a:t>
            </a:r>
            <a:r>
              <a:rPr lang="tr-TR" dirty="0" err="1" smtClean="0"/>
              <a:t>To</a:t>
            </a:r>
            <a:r>
              <a:rPr lang="tr-TR" dirty="0" smtClean="0"/>
              <a:t> test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r>
              <a:rPr lang="tr-TR" dirty="0" smtClean="0"/>
              <a:t> 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create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conditions</a:t>
            </a:r>
            <a:r>
              <a:rPr lang="tr-TR" dirty="0" smtClean="0"/>
              <a:t> :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, a </a:t>
            </a:r>
            <a:r>
              <a:rPr lang="tr-TR" dirty="0" err="1" smtClean="0"/>
              <a:t>group</a:t>
            </a:r>
            <a:r>
              <a:rPr lang="tr-TR" dirty="0" smtClean="0"/>
              <a:t> of </a:t>
            </a:r>
            <a:r>
              <a:rPr lang="tr-TR" dirty="0" err="1" smtClean="0"/>
              <a:t>participants</a:t>
            </a:r>
            <a:r>
              <a:rPr lang="tr-TR" dirty="0" smtClean="0"/>
              <a:t>  </a:t>
            </a:r>
            <a:r>
              <a:rPr lang="tr-TR" dirty="0" err="1" smtClean="0"/>
              <a:t>watch</a:t>
            </a:r>
            <a:r>
              <a:rPr lang="tr-TR" dirty="0" smtClean="0"/>
              <a:t> a </a:t>
            </a:r>
            <a:r>
              <a:rPr lang="tr-TR" dirty="0" err="1" smtClean="0"/>
              <a:t>movie</a:t>
            </a:r>
            <a:r>
              <a:rPr lang="tr-TR" dirty="0" smtClean="0"/>
              <a:t> </a:t>
            </a:r>
            <a:r>
              <a:rPr lang="tr-TR" dirty="0" err="1" smtClean="0"/>
              <a:t>exerpt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humerous</a:t>
            </a:r>
            <a:r>
              <a:rPr lang="tr-TR" dirty="0" smtClean="0"/>
              <a:t> </a:t>
            </a:r>
            <a:r>
              <a:rPr lang="tr-TR" dirty="0" err="1" smtClean="0"/>
              <a:t>content</a:t>
            </a:r>
            <a:r>
              <a:rPr lang="tr-TR" dirty="0" smtClean="0"/>
              <a:t>. </a:t>
            </a:r>
            <a:r>
              <a:rPr lang="tr-TR" dirty="0" err="1" smtClean="0"/>
              <a:t>And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, a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of </a:t>
            </a:r>
            <a:r>
              <a:rPr lang="tr-TR" dirty="0" err="1" smtClean="0"/>
              <a:t>participants</a:t>
            </a:r>
            <a:r>
              <a:rPr lang="tr-TR" dirty="0" smtClean="0"/>
              <a:t> 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experimental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 </a:t>
            </a:r>
            <a:r>
              <a:rPr lang="tr-TR" dirty="0" err="1" smtClean="0"/>
              <a:t>watch</a:t>
            </a:r>
            <a:r>
              <a:rPr lang="tr-TR" dirty="0" smtClean="0"/>
              <a:t> an </a:t>
            </a:r>
            <a:r>
              <a:rPr lang="tr-TR" dirty="0" err="1" smtClean="0"/>
              <a:t>excerpt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an </a:t>
            </a:r>
            <a:r>
              <a:rPr lang="tr-TR" dirty="0" err="1" smtClean="0"/>
              <a:t>emotionally</a:t>
            </a:r>
            <a:r>
              <a:rPr lang="tr-TR" dirty="0" smtClean="0"/>
              <a:t> </a:t>
            </a:r>
            <a:r>
              <a:rPr lang="tr-TR" dirty="0" err="1" smtClean="0"/>
              <a:t>neutral</a:t>
            </a:r>
            <a:r>
              <a:rPr lang="tr-TR" dirty="0" smtClean="0"/>
              <a:t> </a:t>
            </a:r>
            <a:r>
              <a:rPr lang="tr-TR" dirty="0" err="1" smtClean="0"/>
              <a:t>content</a:t>
            </a:r>
            <a:r>
              <a:rPr lang="tr-TR" dirty="0" smtClean="0"/>
              <a:t>.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expect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, </a:t>
            </a:r>
            <a:r>
              <a:rPr lang="tr-TR" dirty="0" err="1" smtClean="0"/>
              <a:t>participants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experimental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perform</a:t>
            </a:r>
            <a:r>
              <a:rPr lang="tr-TR" dirty="0" smtClean="0"/>
              <a:t> </a:t>
            </a:r>
            <a:r>
              <a:rPr lang="tr-TR" dirty="0" err="1" smtClean="0"/>
              <a:t>better</a:t>
            </a:r>
            <a:r>
              <a:rPr lang="tr-TR" dirty="0" smtClean="0"/>
              <a:t> on an </a:t>
            </a:r>
            <a:r>
              <a:rPr lang="tr-TR" dirty="0" err="1" smtClean="0"/>
              <a:t>intellectual</a:t>
            </a:r>
            <a:r>
              <a:rPr lang="tr-TR" dirty="0" smtClean="0"/>
              <a:t>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. </a:t>
            </a:r>
            <a:r>
              <a:rPr lang="tr-TR" dirty="0" err="1" smtClean="0"/>
              <a:t>Because</a:t>
            </a:r>
            <a:r>
              <a:rPr lang="tr-TR" dirty="0" smtClean="0"/>
              <a:t> of a </a:t>
            </a:r>
            <a:r>
              <a:rPr lang="tr-TR" dirty="0" err="1" smtClean="0"/>
              <a:t>mood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induced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experimental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 of </a:t>
            </a:r>
            <a:r>
              <a:rPr lang="tr-TR" dirty="0" err="1" smtClean="0"/>
              <a:t>intellectual</a:t>
            </a:r>
            <a:r>
              <a:rPr lang="tr-TR" dirty="0" smtClean="0"/>
              <a:t> </a:t>
            </a:r>
            <a:r>
              <a:rPr lang="tr-TR" dirty="0" err="1" smtClean="0"/>
              <a:t>performance</a:t>
            </a:r>
            <a:r>
              <a:rPr lang="tr-TR" dirty="0" smtClean="0"/>
              <a:t> is </a:t>
            </a:r>
            <a:r>
              <a:rPr lang="tr-TR" dirty="0" err="1" smtClean="0"/>
              <a:t>measured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presenting</a:t>
            </a:r>
            <a:r>
              <a:rPr lang="tr-TR" dirty="0" smtClean="0"/>
              <a:t> </a:t>
            </a:r>
            <a:r>
              <a:rPr lang="tr-TR" dirty="0" err="1" smtClean="0"/>
              <a:t>participants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10 </a:t>
            </a:r>
            <a:r>
              <a:rPr lang="tr-TR" dirty="0" err="1" smtClean="0"/>
              <a:t>logical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r>
              <a:rPr lang="tr-TR" dirty="0" smtClean="0"/>
              <a:t>.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decide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r>
              <a:rPr lang="tr-TR" dirty="0" smtClean="0"/>
              <a:t> is </a:t>
            </a:r>
            <a:r>
              <a:rPr lang="tr-TR" dirty="0" err="1" smtClean="0"/>
              <a:t>correct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count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logical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r>
              <a:rPr lang="tr-TR" dirty="0" smtClean="0"/>
              <a:t> </a:t>
            </a:r>
            <a:r>
              <a:rPr lang="tr-TR" dirty="0" err="1" smtClean="0"/>
              <a:t>solved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participants</a:t>
            </a:r>
            <a:r>
              <a:rPr lang="tr-TR" dirty="0" smtClean="0"/>
              <a:t> in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experiment</a:t>
            </a:r>
            <a:r>
              <a:rPr lang="tr-TR" dirty="0" smtClean="0"/>
              <a:t>.</a:t>
            </a:r>
          </a:p>
          <a:p>
            <a:pPr algn="just"/>
            <a:r>
              <a:rPr lang="tr-TR" dirty="0" err="1" smtClean="0"/>
              <a:t>Now</a:t>
            </a:r>
            <a:r>
              <a:rPr lang="tr-TR" dirty="0" smtClean="0"/>
              <a:t>, </a:t>
            </a:r>
            <a:r>
              <a:rPr lang="tr-TR" dirty="0" err="1" smtClean="0"/>
              <a:t>suppose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participants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experimantal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, </a:t>
            </a:r>
            <a:r>
              <a:rPr lang="tr-TR" dirty="0" err="1" smtClean="0"/>
              <a:t>generally</a:t>
            </a:r>
            <a:r>
              <a:rPr lang="tr-TR" dirty="0" smtClean="0"/>
              <a:t> </a:t>
            </a:r>
            <a:r>
              <a:rPr lang="tr-TR" dirty="0" err="1" smtClean="0"/>
              <a:t>solve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 .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indicates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r>
              <a:rPr lang="tr-TR" dirty="0" smtClean="0"/>
              <a:t> </a:t>
            </a:r>
            <a:r>
              <a:rPr lang="tr-TR" dirty="0" err="1" smtClean="0"/>
              <a:t>might</a:t>
            </a:r>
            <a:r>
              <a:rPr lang="tr-TR" dirty="0" smtClean="0"/>
              <a:t> be </a:t>
            </a:r>
            <a:r>
              <a:rPr lang="tr-TR" dirty="0" err="1" smtClean="0"/>
              <a:t>correct</a:t>
            </a:r>
            <a:r>
              <a:rPr lang="tr-TR" dirty="0" smtClean="0"/>
              <a:t> . </a:t>
            </a:r>
            <a:r>
              <a:rPr lang="tr-TR" dirty="0" err="1" smtClean="0"/>
              <a:t>However</a:t>
            </a:r>
            <a:r>
              <a:rPr lang="tr-TR" dirty="0" smtClean="0"/>
              <a:t> , </a:t>
            </a:r>
            <a:r>
              <a:rPr lang="tr-TR" dirty="0" err="1" smtClean="0"/>
              <a:t>finding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,  </a:t>
            </a:r>
            <a:r>
              <a:rPr lang="tr-TR" dirty="0" err="1" smtClean="0"/>
              <a:t>participants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experimental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 </a:t>
            </a:r>
            <a:r>
              <a:rPr lang="tr-TR" dirty="0" err="1" smtClean="0"/>
              <a:t>tend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solve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 is </a:t>
            </a:r>
            <a:r>
              <a:rPr lang="tr-TR" dirty="0" err="1" smtClean="0"/>
              <a:t>insufficient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lead</a:t>
            </a:r>
            <a:r>
              <a:rPr lang="tr-TR" dirty="0" smtClean="0"/>
              <a:t> us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conclusion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mood</a:t>
            </a:r>
            <a:r>
              <a:rPr lang="tr-TR" dirty="0" smtClean="0"/>
              <a:t> has a </a:t>
            </a:r>
            <a:r>
              <a:rPr lang="tr-TR" dirty="0" err="1" smtClean="0"/>
              <a:t>really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on </a:t>
            </a:r>
            <a:r>
              <a:rPr lang="tr-TR" dirty="0" err="1" smtClean="0"/>
              <a:t>intellectual</a:t>
            </a:r>
            <a:r>
              <a:rPr lang="tr-TR" dirty="0" smtClean="0"/>
              <a:t> </a:t>
            </a:r>
            <a:r>
              <a:rPr lang="tr-TR" dirty="0" err="1" smtClean="0"/>
              <a:t>performance</a:t>
            </a:r>
            <a:r>
              <a:rPr lang="tr-TR" dirty="0" smtClean="0"/>
              <a:t> .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procedures</a:t>
            </a:r>
            <a:r>
              <a:rPr lang="tr-TR" dirty="0" smtClean="0"/>
              <a:t>  taht can </a:t>
            </a:r>
            <a:r>
              <a:rPr lang="tr-TR" dirty="0" err="1" smtClean="0"/>
              <a:t>ensure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random</a:t>
            </a:r>
            <a:r>
              <a:rPr lang="tr-TR" dirty="0" smtClean="0"/>
              <a:t> </a:t>
            </a:r>
            <a:r>
              <a:rPr lang="tr-TR" dirty="0" err="1" smtClean="0"/>
              <a:t>means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possible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differences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scores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experimental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conditions</a:t>
            </a:r>
            <a:r>
              <a:rPr lang="tr-TR" dirty="0" smtClean="0"/>
              <a:t>. Put </a:t>
            </a:r>
            <a:r>
              <a:rPr lang="tr-TR" dirty="0" err="1" smtClean="0"/>
              <a:t>differently</a:t>
            </a:r>
            <a:r>
              <a:rPr lang="tr-TR" dirty="0" smtClean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deal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data in a </a:t>
            </a:r>
            <a:r>
              <a:rPr lang="tr-TR" dirty="0" err="1" smtClean="0"/>
              <a:t>way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allow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infer</a:t>
            </a:r>
            <a:r>
              <a:rPr lang="tr-TR" dirty="0" smtClean="0"/>
              <a:t> </a:t>
            </a:r>
            <a:r>
              <a:rPr lang="tr-TR" dirty="0" err="1" smtClean="0"/>
              <a:t>whether</a:t>
            </a:r>
            <a:r>
              <a:rPr lang="tr-TR" dirty="0" smtClean="0"/>
              <a:t> </a:t>
            </a:r>
            <a:r>
              <a:rPr lang="tr-TR" dirty="0" err="1" smtClean="0"/>
              <a:t>scores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conditions</a:t>
            </a:r>
            <a:r>
              <a:rPr lang="tr-TR" dirty="0" smtClean="0"/>
              <a:t> 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sufficiently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justify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conclusion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r>
              <a:rPr lang="tr-TR" dirty="0" smtClean="0"/>
              <a:t> is </a:t>
            </a:r>
            <a:r>
              <a:rPr lang="tr-TR" dirty="0" err="1" smtClean="0"/>
              <a:t>correct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procedures</a:t>
            </a:r>
            <a:r>
              <a:rPr lang="tr-TR" dirty="0" smtClean="0"/>
              <a:t> </a:t>
            </a:r>
            <a:r>
              <a:rPr lang="tr-TR" dirty="0" err="1" smtClean="0"/>
              <a:t>concern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domain of  </a:t>
            </a:r>
            <a:r>
              <a:rPr lang="tr-TR" dirty="0" err="1" smtClean="0"/>
              <a:t>statistical</a:t>
            </a:r>
            <a:r>
              <a:rPr lang="tr-TR" dirty="0" smtClean="0"/>
              <a:t> </a:t>
            </a:r>
            <a:r>
              <a:rPr lang="tr-TR" dirty="0" err="1" smtClean="0"/>
              <a:t>inference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07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776032879"/>
              </p:ext>
            </p:extLst>
          </p:nvPr>
        </p:nvGraphicFramePr>
        <p:xfrm>
          <a:off x="827584" y="188640"/>
          <a:ext cx="72008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2648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76184198"/>
              </p:ext>
            </p:extLst>
          </p:nvPr>
        </p:nvGraphicFramePr>
        <p:xfrm>
          <a:off x="683568" y="476672"/>
          <a:ext cx="734481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25865" y="4130495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baseline="-25000" dirty="0"/>
              <a:t>O</a:t>
            </a:r>
            <a:r>
              <a:rPr lang="en-US" dirty="0"/>
              <a:t>=Null hypothesis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/>
              <a:t>=Alternative </a:t>
            </a:r>
            <a:r>
              <a:rPr lang="en-US" dirty="0"/>
              <a:t>hypothesis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23528" y="4941168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/>
              <a:t>One</a:t>
            </a:r>
            <a:r>
              <a:rPr lang="tr-TR" b="1" dirty="0" smtClean="0"/>
              <a:t> </a:t>
            </a:r>
            <a:r>
              <a:rPr lang="tr-TR" b="1" dirty="0" err="1" smtClean="0"/>
              <a:t>Tailed</a:t>
            </a:r>
            <a:r>
              <a:rPr lang="tr-TR" b="1" dirty="0" smtClean="0"/>
              <a:t>  </a:t>
            </a:r>
            <a:r>
              <a:rPr lang="tr-TR" b="1" dirty="0" err="1" smtClean="0"/>
              <a:t>Hypothesis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one</a:t>
            </a:r>
            <a:r>
              <a:rPr lang="tr-TR" b="1" dirty="0" smtClean="0"/>
              <a:t> </a:t>
            </a:r>
            <a:r>
              <a:rPr lang="tr-TR" b="1" dirty="0" err="1" smtClean="0"/>
              <a:t>sample</a:t>
            </a:r>
            <a:r>
              <a:rPr lang="tr-TR" b="1" dirty="0" smtClean="0"/>
              <a:t> t -test</a:t>
            </a:r>
          </a:p>
          <a:p>
            <a:r>
              <a:rPr lang="en-US" dirty="0"/>
              <a:t>H</a:t>
            </a:r>
            <a:r>
              <a:rPr lang="en-US" baseline="-25000" dirty="0"/>
              <a:t>O</a:t>
            </a:r>
            <a:r>
              <a:rPr lang="en-US" dirty="0"/>
              <a:t>:µ=10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tr-TR" dirty="0"/>
              <a:t>:</a:t>
            </a:r>
            <a:r>
              <a:rPr lang="en-US" dirty="0" smtClean="0"/>
              <a:t>µ&lt;10 </a:t>
            </a:r>
            <a:r>
              <a:rPr lang="en-US" dirty="0"/>
              <a:t>or &gt;10</a:t>
            </a:r>
          </a:p>
          <a:p>
            <a:endParaRPr lang="tr-TR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2690161" y="4941168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/>
              <a:t>Two</a:t>
            </a:r>
            <a:r>
              <a:rPr lang="tr-TR" b="1" dirty="0" smtClean="0"/>
              <a:t> </a:t>
            </a:r>
            <a:r>
              <a:rPr lang="tr-TR" b="1" dirty="0" err="1" smtClean="0"/>
              <a:t>Tailed</a:t>
            </a:r>
            <a:r>
              <a:rPr lang="tr-TR" b="1" dirty="0" smtClean="0"/>
              <a:t>  </a:t>
            </a:r>
            <a:r>
              <a:rPr lang="tr-TR" b="1" dirty="0" err="1" smtClean="0"/>
              <a:t>Hypothesis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one</a:t>
            </a:r>
            <a:r>
              <a:rPr lang="tr-TR" b="1" dirty="0" smtClean="0"/>
              <a:t> </a:t>
            </a:r>
            <a:r>
              <a:rPr lang="tr-TR" b="1" dirty="0" err="1" smtClean="0"/>
              <a:t>sample</a:t>
            </a:r>
            <a:r>
              <a:rPr lang="tr-TR" b="1" dirty="0" smtClean="0"/>
              <a:t> t- test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O</a:t>
            </a:r>
            <a:r>
              <a:rPr lang="en-US" dirty="0" smtClean="0"/>
              <a:t>:µ=10</a:t>
            </a:r>
            <a:endParaRPr lang="en-US" dirty="0"/>
          </a:p>
          <a:p>
            <a:r>
              <a:rPr lang="en-US" dirty="0"/>
              <a:t>H</a:t>
            </a:r>
            <a:r>
              <a:rPr lang="en-US" baseline="-25000" dirty="0"/>
              <a:t>a</a:t>
            </a:r>
            <a:r>
              <a:rPr lang="tr-TR" dirty="0"/>
              <a:t>:</a:t>
            </a:r>
            <a:r>
              <a:rPr lang="en-US" dirty="0" smtClean="0"/>
              <a:t>µ≠</a:t>
            </a:r>
            <a:r>
              <a:rPr lang="tr-TR" dirty="0" smtClean="0"/>
              <a:t>10</a:t>
            </a:r>
            <a:endParaRPr lang="en-US" dirty="0"/>
          </a:p>
          <a:p>
            <a:endParaRPr lang="tr-TR" dirty="0" smtClean="0"/>
          </a:p>
        </p:txBody>
      </p:sp>
      <p:sp>
        <p:nvSpPr>
          <p:cNvPr id="6" name="Metin kutusu 5"/>
          <p:cNvSpPr txBox="1"/>
          <p:nvPr/>
        </p:nvSpPr>
        <p:spPr>
          <a:xfrm>
            <a:off x="5076056" y="5229200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/>
              <a:t>Decision</a:t>
            </a:r>
            <a:r>
              <a:rPr lang="tr-TR" b="1" dirty="0" smtClean="0"/>
              <a:t>: </a:t>
            </a:r>
          </a:p>
          <a:p>
            <a:r>
              <a:rPr lang="tr-TR" dirty="0" err="1" smtClean="0"/>
              <a:t>Reject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null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endParaRPr lang="tr-TR" dirty="0" smtClean="0"/>
          </a:p>
          <a:p>
            <a:r>
              <a:rPr lang="tr-TR" dirty="0" smtClean="0"/>
              <a:t>Fail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reject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null</a:t>
            </a:r>
            <a:r>
              <a:rPr lang="tr-TR" dirty="0" smtClean="0"/>
              <a:t> </a:t>
            </a:r>
            <a:r>
              <a:rPr lang="tr-TR" dirty="0" err="1"/>
              <a:t>hypothesis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95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221" y="52798"/>
            <a:ext cx="8388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smtClean="0"/>
              <a:t>Data: </a:t>
            </a:r>
            <a:r>
              <a:rPr lang="tr-TR" b="1" i="1" dirty="0" err="1" smtClean="0"/>
              <a:t>This</a:t>
            </a:r>
            <a:r>
              <a:rPr lang="tr-TR" b="1" i="1" dirty="0" smtClean="0"/>
              <a:t> is </a:t>
            </a:r>
            <a:r>
              <a:rPr lang="tr-TR" b="1" i="1" dirty="0" err="1" smtClean="0"/>
              <a:t>hypothetical</a:t>
            </a:r>
            <a:r>
              <a:rPr lang="tr-TR" b="1" i="1" dirty="0" smtClean="0"/>
              <a:t> data </a:t>
            </a:r>
            <a:r>
              <a:rPr lang="tr-TR" b="1" i="1" dirty="0" err="1" smtClean="0"/>
              <a:t>for</a:t>
            </a:r>
            <a:r>
              <a:rPr lang="tr-TR" b="1" i="1" dirty="0" smtClean="0"/>
              <a:t> a </a:t>
            </a:r>
            <a:r>
              <a:rPr lang="tr-TR" b="1" i="1" dirty="0" err="1" smtClean="0"/>
              <a:t>one</a:t>
            </a:r>
            <a:r>
              <a:rPr lang="tr-TR" b="1" i="1" dirty="0" smtClean="0"/>
              <a:t> </a:t>
            </a:r>
            <a:r>
              <a:rPr lang="tr-TR" b="1" i="1" dirty="0" err="1" smtClean="0"/>
              <a:t>sample</a:t>
            </a:r>
            <a:r>
              <a:rPr lang="tr-TR" b="1" i="1" dirty="0" smtClean="0"/>
              <a:t> </a:t>
            </a:r>
            <a:r>
              <a:rPr lang="tr-TR" b="1" i="1" dirty="0" err="1" smtClean="0"/>
              <a:t>design</a:t>
            </a:r>
            <a:r>
              <a:rPr lang="tr-TR" b="1" i="1" dirty="0" smtClean="0"/>
              <a:t>  IQ </a:t>
            </a:r>
            <a:r>
              <a:rPr lang="tr-TR" b="1" i="1" dirty="0" err="1" smtClean="0"/>
              <a:t>scores</a:t>
            </a:r>
            <a:r>
              <a:rPr lang="tr-TR" b="1" i="1" dirty="0" smtClean="0"/>
              <a:t> of </a:t>
            </a:r>
            <a:r>
              <a:rPr lang="tr-TR" b="1" i="1" dirty="0" err="1" smtClean="0"/>
              <a:t>sample</a:t>
            </a:r>
            <a:r>
              <a:rPr lang="tr-TR" b="1" i="1" dirty="0" smtClean="0"/>
              <a:t> of ten </a:t>
            </a:r>
            <a:r>
              <a:rPr lang="tr-TR" b="1" i="1" dirty="0" err="1" smtClean="0"/>
              <a:t>year</a:t>
            </a:r>
            <a:r>
              <a:rPr lang="tr-TR" b="1" i="1" dirty="0" smtClean="0"/>
              <a:t> </a:t>
            </a:r>
            <a:r>
              <a:rPr lang="tr-TR" b="1" i="1" dirty="0" err="1" smtClean="0"/>
              <a:t>old</a:t>
            </a:r>
            <a:r>
              <a:rPr lang="tr-TR" b="1" i="1" dirty="0" smtClean="0"/>
              <a:t> </a:t>
            </a:r>
            <a:r>
              <a:rPr lang="tr-TR" b="1" i="1" dirty="0" err="1" smtClean="0"/>
              <a:t>children</a:t>
            </a:r>
            <a:r>
              <a:rPr lang="tr-TR" b="1" i="1" dirty="0" smtClean="0"/>
              <a:t>.</a:t>
            </a:r>
          </a:p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mean</a:t>
            </a:r>
            <a:r>
              <a:rPr lang="tr-TR" dirty="0" smtClean="0"/>
              <a:t> IQ of </a:t>
            </a:r>
            <a:r>
              <a:rPr lang="tr-TR" dirty="0" err="1" smtClean="0"/>
              <a:t>the</a:t>
            </a:r>
            <a:r>
              <a:rPr lang="tr-TR" dirty="0" smtClean="0"/>
              <a:t> UK </a:t>
            </a:r>
            <a:r>
              <a:rPr lang="tr-TR" dirty="0" err="1" smtClean="0"/>
              <a:t>population</a:t>
            </a:r>
            <a:r>
              <a:rPr lang="tr-TR" dirty="0" smtClean="0"/>
              <a:t> of ten </a:t>
            </a:r>
            <a:r>
              <a:rPr lang="tr-TR" dirty="0" err="1" smtClean="0"/>
              <a:t>year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 is </a:t>
            </a:r>
            <a:r>
              <a:rPr lang="tr-TR" dirty="0" err="1" smtClean="0"/>
              <a:t>often</a:t>
            </a:r>
            <a:r>
              <a:rPr lang="tr-TR" dirty="0" smtClean="0"/>
              <a:t> set at 100 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intelligent</a:t>
            </a:r>
            <a:r>
              <a:rPr lang="tr-TR" dirty="0" smtClean="0"/>
              <a:t> </a:t>
            </a:r>
            <a:r>
              <a:rPr lang="tr-TR" dirty="0" err="1" smtClean="0"/>
              <a:t>children</a:t>
            </a:r>
            <a:r>
              <a:rPr lang="tr-TR" dirty="0" smtClean="0"/>
              <a:t> </a:t>
            </a:r>
            <a:r>
              <a:rPr lang="tr-TR" dirty="0" err="1" smtClean="0"/>
              <a:t>having</a:t>
            </a:r>
            <a:r>
              <a:rPr lang="tr-TR" dirty="0" smtClean="0"/>
              <a:t> </a:t>
            </a:r>
            <a:r>
              <a:rPr lang="tr-TR" dirty="0" err="1" smtClean="0"/>
              <a:t>scores</a:t>
            </a:r>
            <a:r>
              <a:rPr lang="tr-TR" dirty="0" smtClean="0"/>
              <a:t> </a:t>
            </a:r>
            <a:r>
              <a:rPr lang="tr-TR" dirty="0" err="1" smtClean="0"/>
              <a:t>ranging</a:t>
            </a:r>
            <a:r>
              <a:rPr lang="tr-TR" dirty="0" smtClean="0"/>
              <a:t> </a:t>
            </a:r>
            <a:r>
              <a:rPr lang="tr-TR" dirty="0" err="1" smtClean="0"/>
              <a:t>above</a:t>
            </a:r>
            <a:r>
              <a:rPr lang="tr-TR" dirty="0" smtClean="0"/>
              <a:t> 100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less</a:t>
            </a:r>
            <a:r>
              <a:rPr lang="tr-TR" dirty="0" smtClean="0"/>
              <a:t> </a:t>
            </a:r>
            <a:r>
              <a:rPr lang="tr-TR" dirty="0" err="1" smtClean="0"/>
              <a:t>intelligent</a:t>
            </a:r>
            <a:r>
              <a:rPr lang="tr-TR" dirty="0" smtClean="0"/>
              <a:t> </a:t>
            </a:r>
            <a:r>
              <a:rPr lang="tr-TR" dirty="0" err="1" smtClean="0"/>
              <a:t>children</a:t>
            </a:r>
            <a:r>
              <a:rPr lang="tr-TR" dirty="0" smtClean="0"/>
              <a:t>  </a:t>
            </a:r>
            <a:r>
              <a:rPr lang="tr-TR" dirty="0" err="1" smtClean="0"/>
              <a:t>having</a:t>
            </a:r>
            <a:r>
              <a:rPr lang="tr-TR" dirty="0" smtClean="0"/>
              <a:t> </a:t>
            </a:r>
            <a:r>
              <a:rPr lang="tr-TR" dirty="0" err="1" smtClean="0"/>
              <a:t>scores</a:t>
            </a:r>
            <a:r>
              <a:rPr lang="tr-TR" dirty="0" smtClean="0"/>
              <a:t> </a:t>
            </a:r>
            <a:r>
              <a:rPr lang="tr-TR" dirty="0" err="1" smtClean="0"/>
              <a:t>ranging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r>
              <a:rPr lang="tr-TR" dirty="0" smtClean="0"/>
              <a:t> 100.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wanted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establish</a:t>
            </a:r>
            <a:r>
              <a:rPr lang="tr-TR" dirty="0" smtClean="0"/>
              <a:t> </a:t>
            </a:r>
            <a:r>
              <a:rPr lang="tr-TR" dirty="0" err="1" smtClean="0"/>
              <a:t>whether</a:t>
            </a:r>
            <a:r>
              <a:rPr lang="tr-TR" dirty="0" smtClean="0"/>
              <a:t> a </a:t>
            </a:r>
            <a:r>
              <a:rPr lang="tr-TR" dirty="0" err="1" smtClean="0"/>
              <a:t>sample</a:t>
            </a:r>
            <a:r>
              <a:rPr lang="tr-TR" dirty="0" smtClean="0"/>
              <a:t> of ten </a:t>
            </a:r>
            <a:r>
              <a:rPr lang="tr-TR" dirty="0" err="1" smtClean="0"/>
              <a:t>year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whom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intended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in an </a:t>
            </a:r>
            <a:r>
              <a:rPr lang="tr-TR" dirty="0" err="1" smtClean="0"/>
              <a:t>experiment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typical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Uk</a:t>
            </a:r>
            <a:r>
              <a:rPr lang="tr-TR" dirty="0" smtClean="0"/>
              <a:t> </a:t>
            </a:r>
            <a:r>
              <a:rPr lang="tr-TR" dirty="0" err="1" smtClean="0"/>
              <a:t>Population</a:t>
            </a:r>
            <a:r>
              <a:rPr lang="tr-TR" dirty="0" smtClean="0"/>
              <a:t> of  10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.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test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IQ’s</a:t>
            </a:r>
            <a:r>
              <a:rPr lang="tr-TR" dirty="0" smtClean="0"/>
              <a:t> of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sample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known</a:t>
            </a:r>
            <a:r>
              <a:rPr lang="tr-TR" dirty="0" smtClean="0"/>
              <a:t> </a:t>
            </a:r>
            <a:r>
              <a:rPr lang="tr-TR" dirty="0" err="1" smtClean="0"/>
              <a:t>mean</a:t>
            </a:r>
            <a:r>
              <a:rPr lang="tr-TR" dirty="0" smtClean="0"/>
              <a:t> of 100.</a:t>
            </a:r>
          </a:p>
          <a:p>
            <a:pPr algn="just"/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179512" y="2037956"/>
            <a:ext cx="20278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O</a:t>
            </a:r>
            <a:r>
              <a:rPr lang="en-US" dirty="0" smtClean="0"/>
              <a:t>:µ=10</a:t>
            </a:r>
            <a:r>
              <a:rPr lang="tr-TR" dirty="0" smtClean="0"/>
              <a:t>0</a:t>
            </a:r>
            <a:endParaRPr lang="en-US" dirty="0"/>
          </a:p>
          <a:p>
            <a:r>
              <a:rPr lang="en-US" dirty="0"/>
              <a:t>H</a:t>
            </a:r>
            <a:r>
              <a:rPr lang="en-US" baseline="-25000" dirty="0"/>
              <a:t>a</a:t>
            </a:r>
            <a:r>
              <a:rPr lang="tr-TR" dirty="0"/>
              <a:t>:</a:t>
            </a:r>
            <a:r>
              <a:rPr lang="en-US" dirty="0"/>
              <a:t>µ≠</a:t>
            </a:r>
            <a:r>
              <a:rPr lang="tr-TR" dirty="0" smtClean="0"/>
              <a:t>100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13987"/>
            <a:ext cx="8532440" cy="414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340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6048672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59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92" y="0"/>
            <a:ext cx="633670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76" y="1516863"/>
            <a:ext cx="662473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107504" y="3748390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err="1" smtClean="0">
                <a:solidFill>
                  <a:srgbClr val="FF0000"/>
                </a:solidFill>
              </a:rPr>
              <a:t>Reporting</a:t>
            </a:r>
            <a:r>
              <a:rPr lang="tr-TR" b="1" i="1" dirty="0" smtClean="0">
                <a:solidFill>
                  <a:srgbClr val="FF0000"/>
                </a:solidFill>
              </a:rPr>
              <a:t> </a:t>
            </a:r>
            <a:r>
              <a:rPr lang="tr-TR" b="1" i="1" dirty="0" err="1" smtClean="0">
                <a:solidFill>
                  <a:srgbClr val="FF0000"/>
                </a:solidFill>
              </a:rPr>
              <a:t>Results</a:t>
            </a:r>
            <a:r>
              <a:rPr lang="tr-TR" b="1" i="1" dirty="0" smtClean="0">
                <a:solidFill>
                  <a:srgbClr val="FF0000"/>
                </a:solidFill>
              </a:rPr>
              <a:t> of </a:t>
            </a:r>
            <a:r>
              <a:rPr lang="tr-TR" b="1" i="1" dirty="0" err="1" smtClean="0">
                <a:solidFill>
                  <a:srgbClr val="FF0000"/>
                </a:solidFill>
              </a:rPr>
              <a:t>one</a:t>
            </a:r>
            <a:r>
              <a:rPr lang="tr-TR" b="1" i="1" dirty="0" smtClean="0">
                <a:solidFill>
                  <a:srgbClr val="FF0000"/>
                </a:solidFill>
              </a:rPr>
              <a:t> </a:t>
            </a:r>
            <a:r>
              <a:rPr lang="tr-TR" b="1" i="1" dirty="0" err="1" smtClean="0">
                <a:solidFill>
                  <a:srgbClr val="FF0000"/>
                </a:solidFill>
              </a:rPr>
              <a:t>sample</a:t>
            </a:r>
            <a:r>
              <a:rPr lang="tr-TR" b="1" i="1" dirty="0" smtClean="0">
                <a:solidFill>
                  <a:srgbClr val="FF0000"/>
                </a:solidFill>
              </a:rPr>
              <a:t> t test,</a:t>
            </a:r>
          </a:p>
          <a:p>
            <a:endParaRPr lang="tr-TR" b="1" i="1" dirty="0" smtClean="0">
              <a:solidFill>
                <a:srgbClr val="FF0000"/>
              </a:solidFill>
            </a:endParaRPr>
          </a:p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be </a:t>
            </a:r>
            <a:r>
              <a:rPr lang="tr-TR" dirty="0" err="1" smtClean="0"/>
              <a:t>described</a:t>
            </a:r>
            <a:r>
              <a:rPr lang="tr-TR" dirty="0" smtClean="0"/>
              <a:t> in a </a:t>
            </a:r>
            <a:r>
              <a:rPr lang="tr-TR" dirty="0" err="1" smtClean="0"/>
              <a:t>report</a:t>
            </a:r>
            <a:r>
              <a:rPr lang="tr-TR" dirty="0" smtClean="0"/>
              <a:t> of 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. (</a:t>
            </a:r>
            <a:r>
              <a:rPr lang="tr-TR" dirty="0" err="1" smtClean="0"/>
              <a:t>Assuming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alpha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set at 0,05 </a:t>
            </a:r>
            <a:r>
              <a:rPr lang="tr-TR" dirty="0" err="1" smtClean="0"/>
              <a:t>and</a:t>
            </a:r>
            <a:r>
              <a:rPr lang="tr-TR" dirty="0" smtClean="0"/>
              <a:t> a </a:t>
            </a:r>
            <a:r>
              <a:rPr lang="tr-TR" dirty="0" err="1" smtClean="0"/>
              <a:t>two-tailed</a:t>
            </a:r>
            <a:r>
              <a:rPr lang="tr-TR" dirty="0" smtClean="0"/>
              <a:t> test had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decided</a:t>
            </a:r>
            <a:r>
              <a:rPr lang="tr-TR" dirty="0" smtClean="0"/>
              <a:t> on) </a:t>
            </a:r>
            <a:r>
              <a:rPr lang="tr-TR" dirty="0" err="1" smtClean="0"/>
              <a:t>would</a:t>
            </a:r>
            <a:r>
              <a:rPr lang="tr-TR" dirty="0" smtClean="0"/>
              <a:t> be </a:t>
            </a:r>
            <a:r>
              <a:rPr lang="tr-TR" dirty="0" err="1" smtClean="0"/>
              <a:t>something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; </a:t>
            </a:r>
          </a:p>
          <a:p>
            <a:pPr algn="just"/>
            <a:r>
              <a:rPr lang="tr-TR" dirty="0" err="1" smtClean="0"/>
              <a:t>In</a:t>
            </a:r>
            <a:r>
              <a:rPr lang="tr-TR" dirty="0" smtClean="0"/>
              <a:t> a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sample</a:t>
            </a:r>
            <a:r>
              <a:rPr lang="tr-TR" dirty="0" smtClean="0"/>
              <a:t> t -test 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mean</a:t>
            </a:r>
            <a:r>
              <a:rPr lang="tr-TR" dirty="0" smtClean="0"/>
              <a:t> IQ of a </a:t>
            </a:r>
            <a:r>
              <a:rPr lang="tr-TR" dirty="0" err="1" smtClean="0"/>
              <a:t>sample</a:t>
            </a:r>
            <a:r>
              <a:rPr lang="tr-TR" dirty="0" smtClean="0"/>
              <a:t> of 10 </a:t>
            </a:r>
            <a:r>
              <a:rPr lang="tr-TR" dirty="0" err="1" smtClean="0"/>
              <a:t>year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differ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population</a:t>
            </a:r>
            <a:r>
              <a:rPr lang="tr-TR" dirty="0" smtClean="0"/>
              <a:t>  </a:t>
            </a:r>
            <a:r>
              <a:rPr lang="tr-TR" dirty="0" err="1" smtClean="0"/>
              <a:t>mean</a:t>
            </a:r>
            <a:r>
              <a:rPr lang="tr-TR" dirty="0" smtClean="0"/>
              <a:t> of 100 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sample</a:t>
            </a:r>
            <a:r>
              <a:rPr lang="tr-TR" dirty="0" smtClean="0"/>
              <a:t> </a:t>
            </a:r>
            <a:r>
              <a:rPr lang="tr-TR" dirty="0" err="1" smtClean="0"/>
              <a:t>mean</a:t>
            </a:r>
            <a:r>
              <a:rPr lang="tr-TR" dirty="0" smtClean="0"/>
              <a:t> of 97.40 </a:t>
            </a:r>
            <a:r>
              <a:rPr lang="tr-TR" dirty="0" err="1" smtClean="0"/>
              <a:t>did</a:t>
            </a:r>
            <a:r>
              <a:rPr lang="tr-TR" dirty="0" smtClean="0"/>
              <a:t> not </a:t>
            </a:r>
            <a:r>
              <a:rPr lang="tr-TR" dirty="0" err="1" smtClean="0"/>
              <a:t>differ</a:t>
            </a:r>
            <a:r>
              <a:rPr lang="tr-TR" dirty="0" smtClean="0"/>
              <a:t> </a:t>
            </a:r>
            <a:r>
              <a:rPr lang="tr-TR" dirty="0" err="1" smtClean="0"/>
              <a:t>significantly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population</a:t>
            </a:r>
            <a:r>
              <a:rPr lang="tr-TR" dirty="0" smtClean="0"/>
              <a:t> </a:t>
            </a:r>
            <a:r>
              <a:rPr lang="tr-TR" dirty="0" err="1" smtClean="0"/>
              <a:t>mean</a:t>
            </a:r>
            <a:r>
              <a:rPr lang="tr-TR" dirty="0" smtClean="0"/>
              <a:t> (</a:t>
            </a:r>
            <a:r>
              <a:rPr lang="tr-TR" smtClean="0"/>
              <a:t>t=--0,86</a:t>
            </a:r>
            <a:r>
              <a:rPr lang="tr-TR" dirty="0" smtClean="0"/>
              <a:t>; p&gt;0,05). </a:t>
            </a:r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thefore</a:t>
            </a:r>
            <a:r>
              <a:rPr lang="tr-TR" dirty="0" smtClean="0"/>
              <a:t> </a:t>
            </a:r>
            <a:r>
              <a:rPr lang="tr-TR" dirty="0" err="1" smtClean="0"/>
              <a:t>reasonable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treat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sample</a:t>
            </a:r>
            <a:r>
              <a:rPr lang="tr-TR" dirty="0" smtClean="0"/>
              <a:t> as </a:t>
            </a:r>
            <a:r>
              <a:rPr lang="tr-TR" dirty="0" err="1" smtClean="0"/>
              <a:t>representative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population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respect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IQ.</a:t>
            </a:r>
          </a:p>
        </p:txBody>
      </p:sp>
    </p:spTree>
    <p:extLst>
      <p:ext uri="{BB962C8B-B14F-4D97-AF65-F5344CB8AC3E}">
        <p14:creationId xmlns:p14="http://schemas.microsoft.com/office/powerpoint/2010/main" val="2558632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121</TotalTime>
  <Words>594</Words>
  <Application>Microsoft Office PowerPoint</Application>
  <PresentationFormat>Ekran Gösterisi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Bitişiklik</vt:lpstr>
      <vt:lpstr>HYPOTHESIS TESTING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HYPOTHESIS TESTING</dc:title>
  <dc:creator>Seda Bagdatli</dc:creator>
  <cp:lastModifiedBy>yasemin bozkurt</cp:lastModifiedBy>
  <cp:revision>26</cp:revision>
  <dcterms:created xsi:type="dcterms:W3CDTF">2020-03-23T21:24:21Z</dcterms:created>
  <dcterms:modified xsi:type="dcterms:W3CDTF">2020-03-25T22:14:59Z</dcterms:modified>
</cp:coreProperties>
</file>