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8" r:id="rId7"/>
    <p:sldId id="282" r:id="rId8"/>
    <p:sldId id="284" r:id="rId9"/>
    <p:sldId id="283" r:id="rId10"/>
    <p:sldId id="280" r:id="rId11"/>
    <p:sldId id="281" r:id="rId12"/>
    <p:sldId id="285" r:id="rId13"/>
    <p:sldId id="279" r:id="rId14"/>
    <p:sldId id="277" r:id="rId15"/>
    <p:sldId id="286" r:id="rId16"/>
    <p:sldId id="287" r:id="rId17"/>
    <p:sldId id="288" r:id="rId18"/>
    <p:sldId id="289" r:id="rId19"/>
    <p:sldId id="29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2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47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01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5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9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8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74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8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47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F866-A150-43C4-9260-D137DAA612D0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66D6E-B5E4-4D9A-8E4E-BA18C886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24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336" y="1769806"/>
            <a:ext cx="4277032" cy="2241755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27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071"/>
            <a:ext cx="10515600" cy="453989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Use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... of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followed by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who(m)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		non-defining relative clause.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equator is a circle upon the earth, 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part of which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equally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distant from the poles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1887794"/>
            <a:ext cx="1640607" cy="1228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3478206"/>
            <a:ext cx="1287873" cy="1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18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8071" y="1681317"/>
            <a:ext cx="7937090" cy="45398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 algn="just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sentences with the correct form of the verb in brackets using Simple Present Tense. </a:t>
            </a:r>
          </a:p>
          <a:p>
            <a:pPr marL="0" indent="0" algn="just">
              <a:buNone/>
            </a:pP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person ........................ (be) is a different indivual. </a:t>
            </a: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team member ........................ (have to) submit a report. </a:t>
            </a: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citizens ........................ (need) to pay their taxes. </a:t>
            </a: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Plenty of groups ........................ (like) preparing for debates. </a:t>
            </a: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of the pairs ........................ (write) a summary od the topic. </a:t>
            </a: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all  the debt ........................ (be) paid off.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5920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7219" y="1533831"/>
            <a:ext cx="6698226" cy="45398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 algn="just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the correct answer. </a:t>
            </a:r>
          </a:p>
          <a:p>
            <a:pPr marL="0" indent="0" algn="just"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guests was / were having a good time. </a:t>
            </a: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Plenty of pets is / are difficult to take care of. </a:t>
            </a: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of the glass / glasses is broken. </a:t>
            </a: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child / children attended the game. </a:t>
            </a: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Quite a few countries is / are kept in quarantine. </a:t>
            </a:r>
          </a:p>
          <a:p>
            <a:pPr marL="457200" indent="-457200" algn="just">
              <a:buAutoNum type="arabi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Doing plenty of exercise is / are good for the body.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0935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071"/>
            <a:ext cx="10515600" cy="4539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QUANTIFIERS</a:t>
            </a:r>
          </a:p>
          <a:p>
            <a:pPr marL="0" indent="0" algn="ctr">
              <a:buNone/>
            </a:pP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all</a:t>
            </a: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many </a:t>
            </a: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hardly any 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704" y="409370"/>
            <a:ext cx="1976284" cy="9733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8816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071"/>
            <a:ext cx="10577052" cy="45398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Use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all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refer to a group as a whole and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many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hardly 		any , 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refer to a number of persons/things within a group. Use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	many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small number and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hardly any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very small number. 			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used to mean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one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Use of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makes a strong negative 			statement.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all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viruses are bad for you.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many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visitors come here during the day.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a great day for the Eiffel Tower, where there are 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hardly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usual queues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That's my kind of holiday - 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email, 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phone, and 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worries.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see 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useful purpose in continuing this conversation.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87793"/>
            <a:ext cx="1612032" cy="1228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84" y="4005739"/>
            <a:ext cx="1287873" cy="1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67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071"/>
            <a:ext cx="10515600" cy="453989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 algn="just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the quantifier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directly before a singular/uncount noun. Make 		sure that the verb agrees.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There's 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chance of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 a vaccine for the novel coronavirus in 			the near future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1887794"/>
            <a:ext cx="1640607" cy="1228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3478206"/>
            <a:ext cx="1287873" cy="1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02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071"/>
            <a:ext cx="10515600" cy="4539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the quantifiers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all (of)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many (of)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hardly any 			(of)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directly before a plural/uncount noun. Make sure the verb agrees.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trains will be affected by this incident.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messages will be sync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hronised.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many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attended the meeting yesterday.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 watch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hardly any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television, apart from news and current affairs.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1887794"/>
            <a:ext cx="1640607" cy="1228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3478206"/>
            <a:ext cx="1287873" cy="1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603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071"/>
            <a:ext cx="10515600" cy="453989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 algn="just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Use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negative quantifier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at all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hardy any 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many 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followed by who(m)/which and the rest of the nondefining relative 			clause.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contacted a lot of scientists,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whom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specialise in 		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and machine learning. 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Cable TV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channels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hardly any of which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 in English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1887794"/>
            <a:ext cx="1640607" cy="1228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3478206"/>
            <a:ext cx="1287873" cy="1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86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8793" y="1519083"/>
            <a:ext cx="7922342" cy="5220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sentences and select the word(s) that answer the question.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Even though itas rush hour, 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was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traffic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yesterday. 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a. not all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hardly any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c. no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There’s ............................. excuse for that kind of behaviour.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a. no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not many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c. Not much 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There ............................. no face-to-face lessons in the spring term. 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a. is 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hardly are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c. are </a:t>
            </a:r>
          </a:p>
          <a:p>
            <a:pPr marL="0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9546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839" y="1519083"/>
            <a:ext cx="8158316" cy="52209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There ............................. university students studying in the library right now. 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a. are no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not many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c. is no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............................. stores are open at this time of the day. 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a. Not much 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Not many 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c. No 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 was, there ............................. follow-up.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were not many 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was not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c. was not much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817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065" y="18084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1581" y="1810876"/>
            <a:ext cx="6328433" cy="469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4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AFFIRMATIVE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QUANTIFIERS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dirty="0"/>
              <a:t>all </a:t>
            </a:r>
          </a:p>
          <a:p>
            <a:pPr marL="0" indent="0" algn="ctr">
              <a:buNone/>
            </a:pPr>
            <a:r>
              <a:rPr lang="tr-TR" dirty="0"/>
              <a:t>almost all </a:t>
            </a:r>
          </a:p>
          <a:p>
            <a:pPr marL="0" indent="0" algn="ctr">
              <a:buNone/>
            </a:pPr>
            <a:r>
              <a:rPr lang="tr-TR" dirty="0"/>
              <a:t>quite a few </a:t>
            </a:r>
          </a:p>
          <a:p>
            <a:pPr marL="0" indent="0" algn="ctr">
              <a:buNone/>
            </a:pPr>
            <a:r>
              <a:rPr lang="tr-TR" dirty="0"/>
              <a:t>plenty of </a:t>
            </a:r>
          </a:p>
          <a:p>
            <a:pPr marL="0" indent="0" algn="ctr">
              <a:buNone/>
            </a:pPr>
            <a:r>
              <a:rPr lang="tr-TR" dirty="0"/>
              <a:t>each </a:t>
            </a:r>
          </a:p>
          <a:p>
            <a:pPr marL="0" indent="0" algn="ctr">
              <a:buNone/>
            </a:pPr>
            <a:r>
              <a:rPr lang="tr-TR" dirty="0"/>
              <a:t>every </a:t>
            </a:r>
            <a:endParaRPr lang="en-GB" dirty="0"/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955" y="320879"/>
            <a:ext cx="1976284" cy="9733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218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071"/>
            <a:ext cx="10515600" cy="453989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Use 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refer to a number of people /things as a group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They have eaten 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them.  	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all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products were sold. </a:t>
            </a: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1887794"/>
            <a:ext cx="1640607" cy="1228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3478206"/>
            <a:ext cx="1287873" cy="1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9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37071"/>
            <a:ext cx="10547555" cy="4539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Quite a few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plenty 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refer to a large number of individual 			people/things within a group.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Quite a few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the committee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attended the meeting.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Plenty 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students in the classroom answered the questions.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Quite a few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were here yesterday.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1887794"/>
            <a:ext cx="1640607" cy="1228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3478206"/>
            <a:ext cx="1287873" cy="1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47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071"/>
            <a:ext cx="10515600" cy="45398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Use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refer to people/things individually.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also used to refer to one person/thing as representative of a group.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President talked to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member of the Parliament. 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Can you hear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 of the music?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society is a well-integrated structure.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1887794"/>
            <a:ext cx="1640607" cy="1228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3478206"/>
            <a:ext cx="1287873" cy="1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071"/>
            <a:ext cx="10515600" cy="453989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Quantifiers must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nouns the modify.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article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very informative.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characters in the story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interesting backgroud.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Plenty of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been abroad. 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1887794"/>
            <a:ext cx="1640607" cy="1228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3478206"/>
            <a:ext cx="1287873" cy="1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9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071"/>
            <a:ext cx="10515600" cy="453989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 algn="just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Singular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quantifiers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&amp; 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placed directly before a 			singular noun/pronoun. As subjects, they take singular verbs, 			with/without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chapter was written individually.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Clarise had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right to be hopeful.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household of the State is at risk.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1887794"/>
            <a:ext cx="1640607" cy="1228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3478206"/>
            <a:ext cx="1287873" cy="1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79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071"/>
            <a:ext cx="10515600" cy="453989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quantifiers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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(of), almost all (of), quite a few (of), plenty of, 		each of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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placed directly before plural noun/pronouns. Plural 			quantifiers with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 a plural noun/uncount noun as object.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received the email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quite a few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days ago.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all 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friends have passed the exam.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Try to get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plenty 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sleep.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</a:p>
        </p:txBody>
      </p:sp>
      <p:pic>
        <p:nvPicPr>
          <p:cNvPr id="4" name="Resim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23" y="365125"/>
            <a:ext cx="1976284" cy="97339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1887794"/>
            <a:ext cx="1640607" cy="1228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68" y="3478206"/>
            <a:ext cx="1287873" cy="12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30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1250</Words>
  <Application>Microsoft Office PowerPoint</Application>
  <PresentationFormat>Geniş ekran</PresentationFormat>
  <Paragraphs>152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msperks</dc:creator>
  <cp:lastModifiedBy>Alev Aydogan Baykan</cp:lastModifiedBy>
  <cp:revision>138</cp:revision>
  <dcterms:created xsi:type="dcterms:W3CDTF">2020-04-01T07:33:58Z</dcterms:created>
  <dcterms:modified xsi:type="dcterms:W3CDTF">2020-04-01T18:11:33Z</dcterms:modified>
</cp:coreProperties>
</file>