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83" r:id="rId2"/>
    <p:sldId id="305" r:id="rId3"/>
    <p:sldId id="306" r:id="rId4"/>
    <p:sldId id="307" r:id="rId5"/>
    <p:sldId id="309" r:id="rId6"/>
    <p:sldId id="308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>
        <p:scale>
          <a:sx n="77" d="100"/>
          <a:sy n="77" d="100"/>
        </p:scale>
        <p:origin x="-11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44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09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99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282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0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91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2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40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1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44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36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6EF1-E821-48E4-8AB8-2ED5CDE82B6F}" type="datetimeFigureOut">
              <a:rPr lang="tr-TR" smtClean="0"/>
              <a:pPr/>
              <a:t>2.04.2020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66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262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Embedded questions are usually used after the following expressions:</a:t>
            </a:r>
          </a:p>
          <a:p>
            <a:r>
              <a:rPr lang="en-GB" sz="3600" dirty="0"/>
              <a:t>Can you tell me…		Do you know…</a:t>
            </a:r>
          </a:p>
          <a:p>
            <a:r>
              <a:rPr lang="en-GB" sz="3600" dirty="0"/>
              <a:t>Could you explain… 	Do you have any idea…</a:t>
            </a:r>
          </a:p>
          <a:p>
            <a:r>
              <a:rPr lang="en-GB" sz="3600" dirty="0"/>
              <a:t>I wonder…			I don’t know…</a:t>
            </a:r>
          </a:p>
          <a:p>
            <a:r>
              <a:rPr lang="en-GB" sz="3600" dirty="0"/>
              <a:t>I want to know…</a:t>
            </a:r>
          </a:p>
        </p:txBody>
      </p:sp>
    </p:spTree>
    <p:extLst>
      <p:ext uri="{BB962C8B-B14F-4D97-AF65-F5344CB8AC3E}">
        <p14:creationId xmlns:p14="http://schemas.microsoft.com/office/powerpoint/2010/main" val="176799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Punctuation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822961" y="1845735"/>
            <a:ext cx="2302836" cy="932491"/>
          </a:xfrm>
        </p:spPr>
        <p:txBody>
          <a:bodyPr numCol="2">
            <a:noAutofit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sz="3600" b="1" dirty="0"/>
          </a:p>
          <a:p>
            <a:pPr marL="0" indent="0">
              <a:buNone/>
            </a:pPr>
            <a:r>
              <a:rPr lang="tr-TR" sz="3600" b="1" dirty="0"/>
              <a:t>                                                                </a:t>
            </a:r>
            <a:endParaRPr lang="en-GB" sz="3600" b="1" dirty="0"/>
          </a:p>
        </p:txBody>
      </p:sp>
      <p:pic>
        <p:nvPicPr>
          <p:cNvPr id="1030" name="Picture 6" descr="Full stop clipart 1 » Clipart St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533" y="2108916"/>
            <a:ext cx="2201516" cy="293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4293705" y="3244334"/>
            <a:ext cx="8348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     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4325" y="2509700"/>
            <a:ext cx="1600339" cy="213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41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If the embedded question is a part of a question, we put a question mark at the end of the sentence.</a:t>
            </a:r>
          </a:p>
          <a:p>
            <a:r>
              <a:rPr lang="en-GB" sz="3600" dirty="0"/>
              <a:t>How does this machine work?</a:t>
            </a:r>
          </a:p>
          <a:p>
            <a:r>
              <a:rPr lang="en-GB" sz="3600" u="sng" dirty="0"/>
              <a:t>Could you explain </a:t>
            </a:r>
            <a:r>
              <a:rPr lang="en-GB" sz="3600" dirty="0"/>
              <a:t>how this machine works</a:t>
            </a:r>
            <a:r>
              <a:rPr lang="en-GB" sz="4800" u="sng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4810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If the embedded question is a part of a statement, we put a full stop.</a:t>
            </a:r>
          </a:p>
          <a:p>
            <a:r>
              <a:rPr lang="en-GB" sz="3600" dirty="0"/>
              <a:t>Where does Tom live?</a:t>
            </a:r>
          </a:p>
          <a:p>
            <a:r>
              <a:rPr lang="en-GB" sz="3600" u="sng" dirty="0"/>
              <a:t>I don’t know </a:t>
            </a:r>
            <a:r>
              <a:rPr lang="en-GB" sz="3600" dirty="0"/>
              <a:t>where Tom lives</a:t>
            </a:r>
            <a:r>
              <a:rPr lang="en-GB" sz="5400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444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do some exercise.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en-GB" sz="3600" dirty="0"/>
              <a:t>Is this the wright answer?</a:t>
            </a:r>
          </a:p>
          <a:p>
            <a:r>
              <a:rPr lang="en-GB" sz="3600" dirty="0"/>
              <a:t>Do you know …</a:t>
            </a:r>
          </a:p>
          <a:p>
            <a:r>
              <a:rPr lang="en-GB" sz="3600" dirty="0"/>
              <a:t>Do you know </a:t>
            </a:r>
            <a:r>
              <a:rPr lang="en-GB" sz="3600" i="1" u="sng" dirty="0"/>
              <a:t>if (or whether) this is the wright answer?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2182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GB" sz="3600" dirty="0"/>
              <a:t>What time does the train leave?</a:t>
            </a:r>
          </a:p>
          <a:p>
            <a:r>
              <a:rPr lang="en-GB" sz="3600" dirty="0"/>
              <a:t>I want to know…</a:t>
            </a:r>
          </a:p>
          <a:p>
            <a:r>
              <a:rPr lang="en-GB" sz="3600" dirty="0"/>
              <a:t>I want to know </a:t>
            </a:r>
            <a:r>
              <a:rPr lang="en-GB" sz="3600" i="1" u="sng" dirty="0"/>
              <a:t>what time the train leaves</a:t>
            </a:r>
            <a:r>
              <a:rPr lang="en-GB" sz="6000" i="1" dirty="0"/>
              <a:t>.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07330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GB" sz="3600" dirty="0"/>
              <a:t>Who is he?</a:t>
            </a:r>
          </a:p>
          <a:p>
            <a:r>
              <a:rPr lang="en-GB" sz="3600" dirty="0"/>
              <a:t>Nobody knows…</a:t>
            </a:r>
          </a:p>
          <a:p>
            <a:r>
              <a:rPr lang="en-GB" sz="3600" dirty="0"/>
              <a:t>Nobody knows </a:t>
            </a:r>
            <a:r>
              <a:rPr lang="en-GB" sz="3600" i="1" u="sng" dirty="0"/>
              <a:t>who he is.</a:t>
            </a:r>
          </a:p>
        </p:txBody>
      </p:sp>
    </p:spTree>
    <p:extLst>
      <p:ext uri="{BB962C8B-B14F-4D97-AF65-F5344CB8AC3E}">
        <p14:creationId xmlns:p14="http://schemas.microsoft.com/office/powerpoint/2010/main" val="205109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GB" sz="3600" dirty="0"/>
              <a:t>Is it going to rain?</a:t>
            </a:r>
          </a:p>
          <a:p>
            <a:r>
              <a:rPr lang="en-GB" sz="3600" dirty="0"/>
              <a:t>I wonder…</a:t>
            </a:r>
          </a:p>
          <a:p>
            <a:r>
              <a:rPr lang="en-GB" sz="3600" dirty="0"/>
              <a:t>I wonder </a:t>
            </a:r>
            <a:r>
              <a:rPr lang="en-GB" sz="3600" i="1" u="sng" dirty="0"/>
              <a:t>whether (or if) it is going to rain.</a:t>
            </a:r>
          </a:p>
        </p:txBody>
      </p:sp>
    </p:spTree>
    <p:extLst>
      <p:ext uri="{BB962C8B-B14F-4D97-AF65-F5344CB8AC3E}">
        <p14:creationId xmlns:p14="http://schemas.microsoft.com/office/powerpoint/2010/main" val="353539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GB" sz="3600" dirty="0"/>
              <a:t>What is the meaning of this word?</a:t>
            </a:r>
          </a:p>
          <a:p>
            <a:r>
              <a:rPr lang="en-GB" sz="3600" dirty="0"/>
              <a:t>Could you tell me…</a:t>
            </a:r>
          </a:p>
          <a:p>
            <a:r>
              <a:rPr lang="en-GB" sz="3600" dirty="0"/>
              <a:t>Could you tell me </a:t>
            </a:r>
            <a:r>
              <a:rPr lang="en-GB" sz="3600" i="1" u="sng" dirty="0"/>
              <a:t>what the meaning of this word is?</a:t>
            </a:r>
          </a:p>
        </p:txBody>
      </p:sp>
    </p:spTree>
    <p:extLst>
      <p:ext uri="{BB962C8B-B14F-4D97-AF65-F5344CB8AC3E}">
        <p14:creationId xmlns:p14="http://schemas.microsoft.com/office/powerpoint/2010/main" val="169638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Now it is your turn.</a:t>
            </a:r>
            <a:r>
              <a:rPr lang="tr-TR" dirty="0"/>
              <a:t> </a:t>
            </a:r>
            <a:r>
              <a:rPr lang="en-GB" dirty="0"/>
              <a:t>Complete the sentences with your own words.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en-GB" sz="3600" dirty="0"/>
              <a:t>Could you tell me…</a:t>
            </a:r>
          </a:p>
        </p:txBody>
      </p:sp>
    </p:spTree>
    <p:extLst>
      <p:ext uri="{BB962C8B-B14F-4D97-AF65-F5344CB8AC3E}">
        <p14:creationId xmlns:p14="http://schemas.microsoft.com/office/powerpoint/2010/main" val="11870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/>
              <a:t>EMBEDDED QUESTIONS</a:t>
            </a:r>
            <a:br>
              <a:rPr lang="tr-TR" b="1" dirty="0"/>
            </a:br>
            <a:r>
              <a:rPr lang="tr-TR" b="1" dirty="0"/>
              <a:t>OR</a:t>
            </a:r>
            <a:br>
              <a:rPr lang="tr-TR" b="1" dirty="0"/>
            </a:br>
            <a:r>
              <a:rPr lang="tr-TR" b="1" dirty="0"/>
              <a:t>INDIRECT QUESTIONS</a:t>
            </a:r>
          </a:p>
        </p:txBody>
      </p:sp>
    </p:spTree>
    <p:extLst>
      <p:ext uri="{BB962C8B-B14F-4D97-AF65-F5344CB8AC3E}">
        <p14:creationId xmlns:p14="http://schemas.microsoft.com/office/powerpoint/2010/main" val="1135043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en-GB" sz="3600" dirty="0"/>
              <a:t>I want to know…</a:t>
            </a:r>
          </a:p>
        </p:txBody>
      </p:sp>
    </p:spTree>
    <p:extLst>
      <p:ext uri="{BB962C8B-B14F-4D97-AF65-F5344CB8AC3E}">
        <p14:creationId xmlns:p14="http://schemas.microsoft.com/office/powerpoint/2010/main" val="809218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en-GB" sz="3600" dirty="0"/>
              <a:t>I can’t remember…</a:t>
            </a:r>
          </a:p>
        </p:txBody>
      </p:sp>
    </p:spTree>
    <p:extLst>
      <p:ext uri="{BB962C8B-B14F-4D97-AF65-F5344CB8AC3E}">
        <p14:creationId xmlns:p14="http://schemas.microsoft.com/office/powerpoint/2010/main" val="1047339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en-GB" sz="3600" dirty="0"/>
              <a:t>Do you have any idea… 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1144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en-GB" sz="3600" dirty="0"/>
              <a:t>I wonder…</a:t>
            </a:r>
          </a:p>
        </p:txBody>
      </p:sp>
    </p:spTree>
    <p:extLst>
      <p:ext uri="{BB962C8B-B14F-4D97-AF65-F5344CB8AC3E}">
        <p14:creationId xmlns:p14="http://schemas.microsoft.com/office/powerpoint/2010/main" val="1855832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en-GB" sz="3600" dirty="0"/>
              <a:t>Do you know…</a:t>
            </a:r>
          </a:p>
        </p:txBody>
      </p:sp>
    </p:spTree>
    <p:extLst>
      <p:ext uri="{BB962C8B-B14F-4D97-AF65-F5344CB8AC3E}">
        <p14:creationId xmlns:p14="http://schemas.microsoft.com/office/powerpoint/2010/main" val="1285347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en-GB" sz="3600" dirty="0"/>
              <a:t>Can you explain…</a:t>
            </a:r>
          </a:p>
        </p:txBody>
      </p:sp>
    </p:spTree>
    <p:extLst>
      <p:ext uri="{BB962C8B-B14F-4D97-AF65-F5344CB8AC3E}">
        <p14:creationId xmlns:p14="http://schemas.microsoft.com/office/powerpoint/2010/main" val="35781231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en-GB" sz="3600" dirty="0"/>
              <a:t>I don’t know…</a:t>
            </a:r>
          </a:p>
        </p:txBody>
      </p:sp>
    </p:spTree>
    <p:extLst>
      <p:ext uri="{BB962C8B-B14F-4D97-AF65-F5344CB8AC3E}">
        <p14:creationId xmlns:p14="http://schemas.microsoft.com/office/powerpoint/2010/main" val="331852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Where is the post office?</a:t>
            </a:r>
          </a:p>
          <a:p>
            <a:r>
              <a:rPr lang="en-GB" sz="3600" dirty="0"/>
              <a:t>Could you tell me </a:t>
            </a:r>
            <a:r>
              <a:rPr lang="en-GB" sz="3600" b="1" dirty="0"/>
              <a:t>where the post office is</a:t>
            </a:r>
            <a:r>
              <a:rPr lang="en-GB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6019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3657" y="1777285"/>
            <a:ext cx="3009716" cy="398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976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Why do we use embedded questions?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dirty="0"/>
          </a:p>
          <a:p>
            <a:endParaRPr lang="tr-TR" sz="3600" dirty="0"/>
          </a:p>
          <a:p>
            <a:r>
              <a:rPr lang="en-GB" sz="3600" dirty="0"/>
              <a:t>We use </a:t>
            </a:r>
            <a:r>
              <a:rPr lang="en-GB" sz="3600" b="1" dirty="0"/>
              <a:t>embedded questions </a:t>
            </a:r>
            <a:r>
              <a:rPr lang="en-GB" sz="3600" dirty="0"/>
              <a:t>when we ask for information politely.</a:t>
            </a:r>
          </a:p>
        </p:txBody>
      </p:sp>
    </p:spTree>
    <p:extLst>
      <p:ext uri="{BB962C8B-B14F-4D97-AF65-F5344CB8AC3E}">
        <p14:creationId xmlns:p14="http://schemas.microsoft.com/office/powerpoint/2010/main" val="417005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Why do we use embedded questions?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dirty="0"/>
          </a:p>
          <a:p>
            <a:endParaRPr lang="tr-TR" sz="3600" dirty="0"/>
          </a:p>
          <a:p>
            <a:r>
              <a:rPr lang="en-GB" sz="3600" dirty="0"/>
              <a:t>We use </a:t>
            </a:r>
            <a:r>
              <a:rPr lang="en-GB" sz="3600" b="1" dirty="0"/>
              <a:t>embedded questions </a:t>
            </a:r>
            <a:r>
              <a:rPr lang="en-GB" sz="3600" dirty="0"/>
              <a:t>when we ask for information politely.</a:t>
            </a:r>
          </a:p>
        </p:txBody>
      </p:sp>
    </p:spTree>
    <p:extLst>
      <p:ext uri="{BB962C8B-B14F-4D97-AF65-F5344CB8AC3E}">
        <p14:creationId xmlns:p14="http://schemas.microsoft.com/office/powerpoint/2010/main" val="16801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dirty="0"/>
          </a:p>
          <a:p>
            <a:r>
              <a:rPr lang="en-GB" sz="3600" dirty="0"/>
              <a:t>The word order in embedded questions is the same as in statements.</a:t>
            </a:r>
          </a:p>
          <a:p>
            <a:pPr algn="ctr"/>
            <a:r>
              <a:rPr lang="en-GB" sz="3600" dirty="0"/>
              <a:t>Subject + Verb</a:t>
            </a:r>
          </a:p>
          <a:p>
            <a:r>
              <a:rPr lang="en-GB" sz="3600" dirty="0"/>
              <a:t>Could you tell me </a:t>
            </a:r>
            <a:r>
              <a:rPr lang="en-GB" sz="3600" b="1" dirty="0"/>
              <a:t>where </a:t>
            </a:r>
            <a:r>
              <a:rPr lang="en-GB" sz="3600" b="1" u="sng" dirty="0"/>
              <a:t>the post office</a:t>
            </a:r>
            <a:r>
              <a:rPr lang="en-GB" sz="3600" b="1" dirty="0"/>
              <a:t> </a:t>
            </a:r>
            <a:r>
              <a:rPr lang="en-GB" sz="3600" b="1" u="sng" dirty="0"/>
              <a:t>is</a:t>
            </a:r>
            <a:r>
              <a:rPr lang="en-GB" sz="3600" dirty="0"/>
              <a:t>?</a:t>
            </a: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2843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dirty="0"/>
          </a:p>
          <a:p>
            <a:r>
              <a:rPr lang="en-GB" sz="3600" dirty="0"/>
              <a:t>Embedded questions are introduced with </a:t>
            </a:r>
            <a:r>
              <a:rPr lang="en-GB" sz="3600" i="1" dirty="0"/>
              <a:t>question words</a:t>
            </a:r>
            <a:r>
              <a:rPr lang="en-GB" sz="3600" dirty="0"/>
              <a:t> (</a:t>
            </a:r>
            <a:r>
              <a:rPr lang="en-GB" sz="3600" i="1" dirty="0"/>
              <a:t>who, what, where</a:t>
            </a:r>
            <a:r>
              <a:rPr lang="en-GB" sz="3600" dirty="0"/>
              <a:t>, </a:t>
            </a:r>
            <a:r>
              <a:rPr lang="en-GB" sz="3600" dirty="0" err="1"/>
              <a:t>etc</a:t>
            </a:r>
            <a:r>
              <a:rPr lang="en-GB" sz="3600" dirty="0"/>
              <a:t>) or with </a:t>
            </a:r>
            <a:r>
              <a:rPr lang="en-GB" sz="3600" i="1" dirty="0"/>
              <a:t>if / whether.</a:t>
            </a:r>
          </a:p>
        </p:txBody>
      </p:sp>
    </p:spTree>
    <p:extLst>
      <p:ext uri="{BB962C8B-B14F-4D97-AF65-F5344CB8AC3E}">
        <p14:creationId xmlns:p14="http://schemas.microsoft.com/office/powerpoint/2010/main" val="361515163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600" dirty="0"/>
              <a:t>What time is it?</a:t>
            </a:r>
          </a:p>
          <a:p>
            <a:r>
              <a:rPr lang="en-GB" sz="3600" dirty="0"/>
              <a:t>I wonder </a:t>
            </a:r>
            <a:r>
              <a:rPr lang="en-GB" sz="3600" b="1" dirty="0"/>
              <a:t>what time it is</a:t>
            </a:r>
            <a:r>
              <a:rPr lang="en-GB" sz="3600" dirty="0"/>
              <a:t>.</a:t>
            </a:r>
            <a:endParaRPr lang="tr-TR" sz="3600" dirty="0"/>
          </a:p>
          <a:p>
            <a:endParaRPr lang="tr-TR" sz="3600" dirty="0"/>
          </a:p>
          <a:p>
            <a:r>
              <a:rPr lang="en-GB" sz="3600" dirty="0"/>
              <a:t>Are the shops open tomorrow?</a:t>
            </a:r>
          </a:p>
          <a:p>
            <a:r>
              <a:rPr lang="en-GB" sz="3600" dirty="0"/>
              <a:t>Do you know </a:t>
            </a:r>
            <a:r>
              <a:rPr lang="en-GB" sz="3600" b="1" dirty="0"/>
              <a:t>if the shops are open tomorrow?</a:t>
            </a:r>
          </a:p>
          <a:p>
            <a:r>
              <a:rPr lang="en-GB" sz="3600" dirty="0"/>
              <a:t>Do you know </a:t>
            </a:r>
            <a:r>
              <a:rPr lang="en-GB" sz="3600" b="1" dirty="0"/>
              <a:t>whether the shops are open tomorrow?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97632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</TotalTime>
  <Words>385</Words>
  <Application>Microsoft Office PowerPoint</Application>
  <PresentationFormat>Ekran Gösterisi (4:3)</PresentationFormat>
  <Paragraphs>88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PowerPoint Sunusu</vt:lpstr>
      <vt:lpstr>EMBEDDED QUESTIONS OR INDIRECT QUESTIONS</vt:lpstr>
      <vt:lpstr>PowerPoint Sunusu</vt:lpstr>
      <vt:lpstr>PowerPoint Sunusu</vt:lpstr>
      <vt:lpstr>Why do we use embedded questions?</vt:lpstr>
      <vt:lpstr>Why do we use embedded questions?</vt:lpstr>
      <vt:lpstr>PowerPoint Sunusu</vt:lpstr>
      <vt:lpstr>PowerPoint Sunusu</vt:lpstr>
      <vt:lpstr>PowerPoint Sunusu</vt:lpstr>
      <vt:lpstr>PowerPoint Sunusu</vt:lpstr>
      <vt:lpstr>Punctuation</vt:lpstr>
      <vt:lpstr>PowerPoint Sunusu</vt:lpstr>
      <vt:lpstr>PowerPoint Sunusu</vt:lpstr>
      <vt:lpstr>Let’s do some exercise.</vt:lpstr>
      <vt:lpstr>PowerPoint Sunusu</vt:lpstr>
      <vt:lpstr>PowerPoint Sunusu</vt:lpstr>
      <vt:lpstr>PowerPoint Sunusu</vt:lpstr>
      <vt:lpstr>PowerPoint Sunusu</vt:lpstr>
      <vt:lpstr>Now it is your turn. Complete the sentences with your own words.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Infinitives</dc:title>
  <dc:creator>acer</dc:creator>
  <cp:lastModifiedBy>ilyas baykan</cp:lastModifiedBy>
  <cp:revision>110</cp:revision>
  <dcterms:created xsi:type="dcterms:W3CDTF">2020-03-26T18:44:27Z</dcterms:created>
  <dcterms:modified xsi:type="dcterms:W3CDTF">2020-04-02T09:20:03Z</dcterms:modified>
</cp:coreProperties>
</file>