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75" r:id="rId2"/>
    <p:sldId id="256" r:id="rId3"/>
    <p:sldId id="257" r:id="rId4"/>
    <p:sldId id="264" r:id="rId5"/>
    <p:sldId id="265" r:id="rId6"/>
    <p:sldId id="267" r:id="rId7"/>
    <p:sldId id="261" r:id="rId8"/>
    <p:sldId id="262" r:id="rId9"/>
    <p:sldId id="263" r:id="rId10"/>
    <p:sldId id="269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4749" autoAdjust="0"/>
  </p:normalViewPr>
  <p:slideViewPr>
    <p:cSldViewPr>
      <p:cViewPr varScale="1">
        <p:scale>
          <a:sx n="108" d="100"/>
          <a:sy n="108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1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9764C-A7C0-4949-9854-36A2178E1D57}" type="datetimeFigureOut">
              <a:rPr lang="tr-TR" smtClean="0"/>
              <a:pPr/>
              <a:t>2.4.2020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1C51E-F560-43F8-996B-31DF7B386F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12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78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22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62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17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85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09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18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69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69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55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EF1-E821-48E4-8AB8-2ED5CDE82B6F}" type="datetimeFigureOut">
              <a:rPr lang="tr-TR" smtClean="0"/>
              <a:pPr/>
              <a:t>2.4.2020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29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6EF1-E821-48E4-8AB8-2ED5CDE82B6F}" type="datetimeFigureOut">
              <a:rPr lang="tr-TR" smtClean="0"/>
              <a:pPr/>
              <a:t>2.4.2020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638B7-FB50-42DC-ABE8-86B2D9BD1B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3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3357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5446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Choose either a reflexive pronoun or "each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other" for each question.</a:t>
            </a:r>
            <a:endParaRPr lang="tr-TR" dirty="0"/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angry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argument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sisters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blamed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______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accident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   a) 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                          b)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themselves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took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wrong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path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______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completely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lost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a) 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                          b)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ourselves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3. How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Sara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known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______?</a:t>
            </a: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 a)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                          b)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yourselves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4. Do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give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______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presents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Christmas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country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  a) 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                          b)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yourselves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dirty="0"/>
              <a:t>5.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brothers</a:t>
            </a:r>
            <a:r>
              <a:rPr lang="tr-TR" dirty="0"/>
              <a:t> </a:t>
            </a:r>
            <a:r>
              <a:rPr lang="tr-TR" dirty="0" err="1"/>
              <a:t>drink</a:t>
            </a:r>
            <a:r>
              <a:rPr lang="tr-TR" dirty="0"/>
              <a:t> </a:t>
            </a:r>
            <a:r>
              <a:rPr lang="tr-TR" dirty="0" err="1"/>
              <a:t>too</a:t>
            </a:r>
            <a:r>
              <a:rPr lang="tr-TR" dirty="0"/>
              <a:t> </a:t>
            </a:r>
            <a:r>
              <a:rPr lang="tr-TR" dirty="0" err="1"/>
              <a:t>much</a:t>
            </a:r>
            <a:r>
              <a:rPr lang="tr-TR" dirty="0"/>
              <a:t> </a:t>
            </a:r>
            <a:r>
              <a:rPr lang="tr-TR" dirty="0" err="1"/>
              <a:t>beer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______ </a:t>
            </a:r>
            <a:r>
              <a:rPr lang="tr-TR" dirty="0" err="1"/>
              <a:t>ill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     a)   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                  b) </a:t>
            </a:r>
            <a:r>
              <a:rPr lang="tr-TR" dirty="0" err="1"/>
              <a:t>themselves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6.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hair</a:t>
            </a:r>
            <a:r>
              <a:rPr lang="tr-TR" dirty="0"/>
              <a:t> is </a:t>
            </a:r>
            <a:r>
              <a:rPr lang="tr-TR" dirty="0" err="1"/>
              <a:t>beautiful</a:t>
            </a:r>
            <a:r>
              <a:rPr lang="tr-TR" dirty="0"/>
              <a:t>, Kate </a:t>
            </a:r>
            <a:r>
              <a:rPr lang="tr-TR" dirty="0" err="1"/>
              <a:t>said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sisters</a:t>
            </a:r>
            <a:r>
              <a:rPr lang="tr-TR" dirty="0"/>
              <a:t> </a:t>
            </a:r>
            <a:r>
              <a:rPr lang="tr-TR" dirty="0" err="1"/>
              <a:t>looked</a:t>
            </a:r>
            <a:r>
              <a:rPr lang="tr-TR" dirty="0"/>
              <a:t> at ______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mirror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      a)  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                   b) </a:t>
            </a:r>
            <a:r>
              <a:rPr lang="tr-TR" dirty="0" err="1"/>
              <a:t>themselves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7.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managers</a:t>
            </a:r>
            <a:r>
              <a:rPr lang="tr-TR" dirty="0"/>
              <a:t> in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selfish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think</a:t>
            </a:r>
            <a:r>
              <a:rPr lang="tr-TR" dirty="0"/>
              <a:t> of ______.</a:t>
            </a:r>
          </a:p>
          <a:p>
            <a:pPr marL="0" indent="0">
              <a:buNone/>
            </a:pPr>
            <a:r>
              <a:rPr lang="tr-TR" dirty="0"/>
              <a:t>       a)  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                   b) </a:t>
            </a:r>
            <a:r>
              <a:rPr lang="tr-TR" dirty="0" err="1"/>
              <a:t>themselves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8.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couple</a:t>
            </a:r>
            <a:r>
              <a:rPr lang="tr-TR" dirty="0"/>
              <a:t> sat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corner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party</a:t>
            </a:r>
            <a:r>
              <a:rPr lang="tr-TR" dirty="0"/>
              <a:t>, </a:t>
            </a:r>
            <a:r>
              <a:rPr lang="tr-TR" dirty="0" err="1"/>
              <a:t>talking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______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problems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       a) 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                    b)</a:t>
            </a:r>
            <a:r>
              <a:rPr lang="tr-TR" dirty="0" err="1"/>
              <a:t>themselves</a:t>
            </a:r>
            <a:endParaRPr lang="tr-TR" dirty="0"/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071048" cy="4217640"/>
          </a:xfrm>
        </p:spPr>
        <p:txBody>
          <a:bodyPr>
            <a:normAutofit/>
          </a:bodyPr>
          <a:lstStyle/>
          <a:p>
            <a:r>
              <a:rPr lang="tr-TR" sz="5400" dirty="0" err="1">
                <a:latin typeface="Times New Roman" pitchFamily="18" charset="0"/>
                <a:cs typeface="Times New Roman" pitchFamily="18" charset="0"/>
              </a:rPr>
              <a:t>Reflective</a:t>
            </a:r>
            <a:r>
              <a:rPr lang="tr-T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5400" dirty="0" err="1">
                <a:latin typeface="Times New Roman" pitchFamily="18" charset="0"/>
                <a:cs typeface="Times New Roman" pitchFamily="18" charset="0"/>
              </a:rPr>
              <a:t>Pronouns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23528" y="548680"/>
            <a:ext cx="8424936" cy="49034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reflexive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pronoun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refers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noun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another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pronoun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indicates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thing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involved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Reflexive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pronouns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formed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adding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–self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tr-TR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selves</a:t>
            </a:r>
            <a:r>
              <a:rPr lang="tr-T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certain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possessive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pronouns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tr-TR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woman</a:t>
            </a:r>
            <a:r>
              <a:rPr lang="tr-TR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herself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folktales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Reflexive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pronoun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b="1" dirty="0"/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reflexive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pronouns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emphasis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(as “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intensive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pronouns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”).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“I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myself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emphasizes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fact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nobody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helped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4" name="Aşağı Ok 3"/>
          <p:cNvSpPr/>
          <p:nvPr/>
        </p:nvSpPr>
        <p:spPr>
          <a:xfrm>
            <a:off x="4644008" y="3933056"/>
            <a:ext cx="43204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algul\Desktop\99999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33" y="548680"/>
            <a:ext cx="745093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320480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English,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reflexive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pronouns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indicate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reciprocal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rather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1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tr-TR" sz="1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sama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directed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800" i="1" dirty="0" err="1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tr-TR" sz="1800" i="1" dirty="0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8288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1800" dirty="0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tr-TR" sz="1800" dirty="0" err="1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tr-TR" sz="1800" dirty="0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tr-TR" sz="1800" dirty="0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1800" u="sng" dirty="0" err="1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tr-TR" sz="1800" u="sng" dirty="0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u="sng" dirty="0" err="1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sz="1800" dirty="0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tr-TR" sz="1800" dirty="0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             (</a:t>
            </a:r>
            <a:r>
              <a:rPr lang="tr-TR" sz="1800" i="1" dirty="0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tr-TR" sz="1800" dirty="0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tr-TR" sz="1800" dirty="0" err="1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tr-TR" sz="1800" dirty="0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tr-TR" sz="1800" dirty="0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ourselves</a:t>
            </a:r>
            <a:r>
              <a:rPr lang="tr-TR" sz="1800" dirty="0">
                <a:solidFill>
                  <a:srgbClr val="00996F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 help you and you help me. → We help 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each other.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She knows him well and he knows her well. → They know 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each other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well.</a:t>
            </a:r>
          </a:p>
          <a:p>
            <a:pPr marL="0" indent="0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Julia loves Frederic and Frederic loves Julia. → They love 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each other.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Bill and Steven have had an argument. Bill doesn't speak to Steven and Steven doesn't speak to Bill. → They don't speak to 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each other.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My husband trusts me and I trust him. → My husband and I trust 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each other.</a:t>
            </a:r>
            <a:endParaRPr lang="tr-T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077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b="1" i="1" dirty="0">
                <a:latin typeface="Times New Roman" pitchFamily="18" charset="0"/>
                <a:cs typeface="Times New Roman" pitchFamily="18" charset="0"/>
              </a:rPr>
              <a:t>Complete </a:t>
            </a:r>
            <a:r>
              <a:rPr lang="tr-TR" b="1" i="1" dirty="0" err="1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tr-TR" b="1" i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b="1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>
                <a:latin typeface="Times New Roman" pitchFamily="18" charset="0"/>
                <a:cs typeface="Times New Roman" pitchFamily="18" charset="0"/>
              </a:rPr>
              <a:t>sentences</a:t>
            </a:r>
            <a:r>
              <a:rPr lang="tr-TR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>
                <a:latin typeface="Times New Roman" pitchFamily="18" charset="0"/>
                <a:cs typeface="Times New Roman" pitchFamily="18" charset="0"/>
              </a:rPr>
              <a:t>below</a:t>
            </a:r>
            <a:r>
              <a:rPr lang="tr-TR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brother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likes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practice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his English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talking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______________________. </a:t>
            </a:r>
          </a:p>
          <a:p>
            <a:pPr marL="0" indent="0">
              <a:buNone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wasn’t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careful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cut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______________________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knife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sister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looked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at ______________________ in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mirror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repair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shop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closed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fixed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car ______________________. </a:t>
            </a:r>
          </a:p>
          <a:p>
            <a:pPr marL="0" indent="0">
              <a:buNone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enjoy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___________________________ at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party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night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indent="0">
              <a:buNone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Cats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clean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licking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___________________________. </a:t>
            </a:r>
          </a:p>
          <a:p>
            <a:pPr marL="0" indent="0">
              <a:buNone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cleaners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cleaned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house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? (B) No, I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it ______________________! </a:t>
            </a:r>
          </a:p>
          <a:p>
            <a:pPr marL="0" indent="0">
              <a:buNone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Smith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burned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______________________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cooking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C:\Users\oalgul\Desktop\reflexives\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560840" cy="40324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Complete 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sentences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appropriate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reflexive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pronouns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tr-TR" sz="2400" dirty="0"/>
            </a:br>
            <a:endParaRPr lang="tr-TR" sz="2400" dirty="0"/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1. Franz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asks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_______________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English is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crazy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2. I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consider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_______________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be an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intelligent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reboot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_______________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installation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Jörg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Birgit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drive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_______________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don't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bus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Sonja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cleans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her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room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_______________.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asks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repair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house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_______________.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coworker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finish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_______________.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8. I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finish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_______________.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Tom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saw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reflection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_______________ 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mirror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Rita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thought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killing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_______________, but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realized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wrong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11. I _______________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fax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report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news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accidentally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shot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_______________ 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foot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enjoyed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_______________ at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seaside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14. He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drove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_______________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airport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yesterday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lives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old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house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_______________. </a:t>
            </a:r>
          </a:p>
          <a:p>
            <a:pPr marL="0" inden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C:\Users\oalgul\Desktop\reflexives\2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704855" cy="504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</TotalTime>
  <Words>763</Words>
  <Application>Microsoft Office PowerPoint</Application>
  <PresentationFormat>Ekran Gösterisi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Ofis Teması</vt:lpstr>
      <vt:lpstr>PowerPoint Sunusu</vt:lpstr>
      <vt:lpstr>Reflective Pronouns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Infinitives</dc:title>
  <dc:creator>acer</dc:creator>
  <cp:lastModifiedBy>ilyas baykan</cp:lastModifiedBy>
  <cp:revision>114</cp:revision>
  <dcterms:created xsi:type="dcterms:W3CDTF">2020-03-26T18:44:27Z</dcterms:created>
  <dcterms:modified xsi:type="dcterms:W3CDTF">2020-04-02T12:33:17Z</dcterms:modified>
</cp:coreProperties>
</file>