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E72DD-F97A-4B74-8880-6A7F956163EF}" type="datetimeFigureOut">
              <a:rPr lang="tr-TR" smtClean="0"/>
              <a:t>13.4.2020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9881E-F599-4C64-8F27-FF86ACA0028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GVUGpupf2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2019-2020 ACADEMIC YEAR</a:t>
            </a:r>
            <a:endParaRPr lang="tr-TR" b="1" dirty="0" smtClean="0"/>
          </a:p>
          <a:p>
            <a:r>
              <a:rPr lang="tr-TR" b="1" dirty="0" smtClean="0"/>
              <a:t>AVIATION WRITING SKILLS (LNG 411) WEEK 3-  VIDEO STUDY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logo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785795"/>
            <a:ext cx="8286808" cy="3000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Video Link- </a:t>
            </a:r>
            <a:r>
              <a:rPr lang="tr-TR" b="1" dirty="0" err="1" smtClean="0"/>
              <a:t>Copy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link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browser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anwer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questions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Mere yards separated planes in near miss</a:t>
            </a:r>
          </a:p>
          <a:p>
            <a:pPr>
              <a:buNone/>
            </a:pPr>
            <a:r>
              <a:rPr lang="tr-TR" dirty="0" smtClean="0">
                <a:hlinkClick r:id="rId2"/>
              </a:rPr>
              <a:t>https://www.youtube.com/watch?v=XGVUGpupf28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planes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collide</a:t>
            </a:r>
            <a:r>
              <a:rPr lang="tr-TR" dirty="0" smtClean="0"/>
              <a:t>? </a:t>
            </a:r>
            <a:r>
              <a:rPr lang="tr-TR" dirty="0" err="1" smtClean="0"/>
              <a:t>Whose</a:t>
            </a:r>
            <a:r>
              <a:rPr lang="tr-TR" dirty="0" smtClean="0"/>
              <a:t> </a:t>
            </a:r>
            <a:r>
              <a:rPr lang="tr-TR" dirty="0" err="1" smtClean="0"/>
              <a:t>fault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it? </a:t>
            </a:r>
            <a:r>
              <a:rPr lang="tr-TR" dirty="0" err="1" smtClean="0"/>
              <a:t>Write</a:t>
            </a:r>
            <a:r>
              <a:rPr lang="tr-TR" dirty="0" smtClean="0"/>
              <a:t> a </a:t>
            </a:r>
            <a:r>
              <a:rPr lang="tr-TR" dirty="0" err="1" smtClean="0"/>
              <a:t>short</a:t>
            </a:r>
            <a:r>
              <a:rPr lang="tr-TR" dirty="0" smtClean="0"/>
              <a:t> </a:t>
            </a:r>
            <a:r>
              <a:rPr lang="tr-TR" dirty="0" err="1" smtClean="0"/>
              <a:t>paragraph</a:t>
            </a:r>
            <a:r>
              <a:rPr lang="tr-TR" dirty="0" smtClean="0"/>
              <a:t> </a:t>
            </a:r>
            <a:r>
              <a:rPr lang="tr-TR" dirty="0" err="1" smtClean="0"/>
              <a:t>expressing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opinion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59</Words>
  <Application>Microsoft Office PowerPoint</Application>
  <PresentationFormat>Ekran Gösterisi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Slayt 1</vt:lpstr>
      <vt:lpstr>Video Link- Copy the link to your browser and anwer the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SONY</dc:creator>
  <cp:lastModifiedBy>SONY</cp:lastModifiedBy>
  <cp:revision>1</cp:revision>
  <dcterms:created xsi:type="dcterms:W3CDTF">2020-04-13T19:45:45Z</dcterms:created>
  <dcterms:modified xsi:type="dcterms:W3CDTF">2020-04-13T19:47:23Z</dcterms:modified>
</cp:coreProperties>
</file>