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6E702279-6511-443B-8D69-52A88B3EE2FA}" type="datetimeFigureOut">
              <a:rPr lang="tr-TR" smtClean="0"/>
              <a:pPr/>
              <a:t>3.5.2020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2943E63-3A5A-4E20-A79E-D807C6BBDD82}"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E702279-6511-443B-8D69-52A88B3EE2FA}" type="datetimeFigureOut">
              <a:rPr lang="tr-TR" smtClean="0"/>
              <a:pPr/>
              <a:t>3.5.2020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2943E63-3A5A-4E20-A79E-D807C6BBDD82}"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E702279-6511-443B-8D69-52A88B3EE2FA}" type="datetimeFigureOut">
              <a:rPr lang="tr-TR" smtClean="0"/>
              <a:pPr/>
              <a:t>3.5.2020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2943E63-3A5A-4E20-A79E-D807C6BBDD82}"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E702279-6511-443B-8D69-52A88B3EE2FA}" type="datetimeFigureOut">
              <a:rPr lang="tr-TR" smtClean="0"/>
              <a:pPr/>
              <a:t>3.5.2020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2943E63-3A5A-4E20-A79E-D807C6BBDD82}"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6E702279-6511-443B-8D69-52A88B3EE2FA}" type="datetimeFigureOut">
              <a:rPr lang="tr-TR" smtClean="0"/>
              <a:pPr/>
              <a:t>3.5.2020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2943E63-3A5A-4E20-A79E-D807C6BBDD82}"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6E702279-6511-443B-8D69-52A88B3EE2FA}" type="datetimeFigureOut">
              <a:rPr lang="tr-TR" smtClean="0"/>
              <a:pPr/>
              <a:t>3.5.2020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2943E63-3A5A-4E20-A79E-D807C6BBDD82}"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6E702279-6511-443B-8D69-52A88B3EE2FA}" type="datetimeFigureOut">
              <a:rPr lang="tr-TR" smtClean="0"/>
              <a:pPr/>
              <a:t>3.5.2020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2943E63-3A5A-4E20-A79E-D807C6BBDD82}"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6E702279-6511-443B-8D69-52A88B3EE2FA}" type="datetimeFigureOut">
              <a:rPr lang="tr-TR" smtClean="0"/>
              <a:pPr/>
              <a:t>3.5.2020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2943E63-3A5A-4E20-A79E-D807C6BBDD82}"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E702279-6511-443B-8D69-52A88B3EE2FA}" type="datetimeFigureOut">
              <a:rPr lang="tr-TR" smtClean="0"/>
              <a:pPr/>
              <a:t>3.5.2020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2943E63-3A5A-4E20-A79E-D807C6BBDD82}"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E702279-6511-443B-8D69-52A88B3EE2FA}" type="datetimeFigureOut">
              <a:rPr lang="tr-TR" smtClean="0"/>
              <a:pPr/>
              <a:t>3.5.2020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2943E63-3A5A-4E20-A79E-D807C6BBDD82}"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E702279-6511-443B-8D69-52A88B3EE2FA}" type="datetimeFigureOut">
              <a:rPr lang="tr-TR" smtClean="0"/>
              <a:pPr/>
              <a:t>3.5.2020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2943E63-3A5A-4E20-A79E-D807C6BBDD82}"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702279-6511-443B-8D69-52A88B3EE2FA}" type="datetimeFigureOut">
              <a:rPr lang="tr-TR" smtClean="0"/>
              <a:pPr/>
              <a:t>3.5.2020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943E63-3A5A-4E20-A79E-D807C6BBDD82}"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BOjaD3CqMsI"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dirty="0"/>
          </a:p>
        </p:txBody>
      </p:sp>
      <p:sp>
        <p:nvSpPr>
          <p:cNvPr id="3" name="2 Alt Başlık"/>
          <p:cNvSpPr>
            <a:spLocks noGrp="1"/>
          </p:cNvSpPr>
          <p:nvPr>
            <p:ph type="subTitle" idx="1"/>
          </p:nvPr>
        </p:nvSpPr>
        <p:spPr/>
        <p:txBody>
          <a:bodyPr>
            <a:normAutofit/>
          </a:bodyPr>
          <a:lstStyle/>
          <a:p>
            <a:r>
              <a:rPr lang="en-US" b="1" dirty="0" smtClean="0"/>
              <a:t>2019-2020 ACADEMIC YEAR</a:t>
            </a:r>
            <a:endParaRPr lang="tr-TR" b="1" dirty="0" smtClean="0"/>
          </a:p>
          <a:p>
            <a:r>
              <a:rPr lang="tr-TR" b="1" dirty="0" smtClean="0"/>
              <a:t>AVIATION WRITING SKILLS (LNG 411) WEEK </a:t>
            </a:r>
            <a:r>
              <a:rPr lang="tr-TR" b="1" dirty="0" smtClean="0"/>
              <a:t>6- </a:t>
            </a:r>
            <a:r>
              <a:rPr lang="tr-TR" b="1" dirty="0" smtClean="0"/>
              <a:t>TRAVELLING BY AIR</a:t>
            </a:r>
          </a:p>
          <a:p>
            <a:endParaRPr lang="tr-TR" dirty="0"/>
          </a:p>
        </p:txBody>
      </p:sp>
      <p:pic>
        <p:nvPicPr>
          <p:cNvPr id="4" name="3 Resim" descr="logo"/>
          <p:cNvPicPr/>
          <p:nvPr/>
        </p:nvPicPr>
        <p:blipFill>
          <a:blip r:embed="rId2">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428596" y="1142985"/>
            <a:ext cx="8215370" cy="2786082"/>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US" dirty="0" smtClean="0"/>
              <a:t>Travelling By Air</a:t>
            </a:r>
            <a:endParaRPr lang="tr-TR" dirty="0"/>
          </a:p>
        </p:txBody>
      </p:sp>
      <p:sp>
        <p:nvSpPr>
          <p:cNvPr id="3" name="2 İçerik Yer Tutucusu"/>
          <p:cNvSpPr>
            <a:spLocks noGrp="1"/>
          </p:cNvSpPr>
          <p:nvPr>
            <p:ph idx="1"/>
          </p:nvPr>
        </p:nvSpPr>
        <p:spPr>
          <a:xfrm>
            <a:off x="457200" y="1357298"/>
            <a:ext cx="8229600" cy="4768865"/>
          </a:xfrm>
        </p:spPr>
        <p:txBody>
          <a:bodyPr>
            <a:normAutofit fontScale="92500" lnSpcReduction="20000"/>
          </a:bodyPr>
          <a:lstStyle/>
          <a:p>
            <a:pPr algn="just">
              <a:buNone/>
            </a:pPr>
            <a:r>
              <a:rPr lang="tr-TR" dirty="0" smtClean="0"/>
              <a:t>	</a:t>
            </a:r>
            <a:r>
              <a:rPr lang="en-US" dirty="0" err="1" smtClean="0"/>
              <a:t>Aeroplanes</a:t>
            </a:r>
            <a:r>
              <a:rPr lang="en-US" dirty="0" smtClean="0"/>
              <a:t> have the reputation of being dangerous and even hardened </a:t>
            </a:r>
            <a:r>
              <a:rPr lang="en-US" dirty="0" err="1" smtClean="0"/>
              <a:t>travellers</a:t>
            </a:r>
            <a:r>
              <a:rPr lang="en-US" dirty="0" smtClean="0"/>
              <a:t> are intimidated by them. They also have the grave disadvantage of being the most expensive form of transport but nothing can match them for speed and comfort, Travelling at a height of 30,000 feet, far above the clouds, and at over 500 miles an hour is an exhilarating experience. You do not have to devise ways of taking your mind off the journey, for an </a:t>
            </a:r>
            <a:r>
              <a:rPr lang="en-US" dirty="0" err="1" smtClean="0"/>
              <a:t>aeroplane</a:t>
            </a:r>
            <a:r>
              <a:rPr lang="en-US" dirty="0" smtClean="0"/>
              <a:t> gets you to your destination rapidly. For a few hours, you settle back in a deep armchair to enjoy the flight.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571472" y="714356"/>
            <a:ext cx="8229600" cy="5411807"/>
          </a:xfrm>
        </p:spPr>
        <p:txBody>
          <a:bodyPr>
            <a:normAutofit fontScale="85000" lnSpcReduction="20000"/>
          </a:bodyPr>
          <a:lstStyle/>
          <a:p>
            <a:pPr algn="just">
              <a:buNone/>
            </a:pPr>
            <a:r>
              <a:rPr lang="tr-TR" dirty="0" smtClean="0"/>
              <a:t>	</a:t>
            </a:r>
            <a:r>
              <a:rPr lang="en-US" dirty="0" smtClean="0"/>
              <a:t>The real escapist can watch a free film show and sip a hot or cold drink on some services. But even when such refreshments are not available, there is plenty to keep you occupied. An </a:t>
            </a:r>
            <a:r>
              <a:rPr lang="en-US" dirty="0" err="1" smtClean="0"/>
              <a:t>aeroplane</a:t>
            </a:r>
            <a:r>
              <a:rPr lang="en-US" dirty="0" smtClean="0"/>
              <a:t> offers you an unusual breathtaking view of the world. You soar effortlessly over high mountains and deep valleys. You really see the shape of the land. If the landscape is hidden from view, you can enjoy the extraordinary sight of unbroken clouds, plains that stretch out for miles before your while the sun shines brilliantly in a clear sky. The journey is so smooth that there is nothing to prevent you from reading or sleeping. However you decide to spend your time, one thing is certain: you </a:t>
            </a:r>
            <a:r>
              <a:rPr lang="tr-TR" dirty="0" err="1" smtClean="0"/>
              <a:t>will</a:t>
            </a:r>
            <a:r>
              <a:rPr lang="en-US" dirty="0" smtClean="0"/>
              <a:t> arrive at your destination fresh and </a:t>
            </a:r>
            <a:r>
              <a:rPr lang="en-US" dirty="0" err="1" smtClean="0"/>
              <a:t>uncrumpled</a:t>
            </a:r>
            <a:r>
              <a:rPr lang="en-US" dirty="0" smtClean="0"/>
              <a:t>. You will not have to spend the next few days recovering from a long and arduous journey.</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68346"/>
          </a:xfrm>
        </p:spPr>
        <p:txBody>
          <a:bodyPr>
            <a:normAutofit/>
          </a:bodyPr>
          <a:lstStyle/>
          <a:p>
            <a:r>
              <a:rPr lang="en-US" sz="3200" b="1" dirty="0" smtClean="0"/>
              <a:t>Multiple Choice Questions</a:t>
            </a:r>
            <a:endParaRPr lang="tr-TR" sz="3200" b="1" dirty="0"/>
          </a:p>
        </p:txBody>
      </p:sp>
      <p:sp>
        <p:nvSpPr>
          <p:cNvPr id="3" name="2 İçerik Yer Tutucusu"/>
          <p:cNvSpPr>
            <a:spLocks noGrp="1"/>
          </p:cNvSpPr>
          <p:nvPr>
            <p:ph idx="1"/>
          </p:nvPr>
        </p:nvSpPr>
        <p:spPr/>
        <p:txBody>
          <a:bodyPr>
            <a:normAutofit fontScale="85000" lnSpcReduction="20000"/>
          </a:bodyPr>
          <a:lstStyle/>
          <a:p>
            <a:pPr marL="514350" indent="-514350">
              <a:buAutoNum type="arabicPeriod"/>
            </a:pPr>
            <a:r>
              <a:rPr lang="en-US" dirty="0" smtClean="0"/>
              <a:t>The main disadvantage of an air journey is that: </a:t>
            </a:r>
            <a:endParaRPr lang="tr-TR" dirty="0" smtClean="0"/>
          </a:p>
          <a:p>
            <a:pPr marL="514350" indent="-514350">
              <a:buAutoNum type="alphaUcParenBoth"/>
            </a:pPr>
            <a:r>
              <a:rPr lang="en-US" dirty="0" smtClean="0"/>
              <a:t>It is very dangerous    </a:t>
            </a:r>
            <a:endParaRPr lang="tr-TR" dirty="0" smtClean="0"/>
          </a:p>
          <a:p>
            <a:pPr marL="514350" indent="-514350">
              <a:buNone/>
            </a:pPr>
            <a:r>
              <a:rPr lang="en-US" dirty="0" smtClean="0"/>
              <a:t>(B) it is very expensive  </a:t>
            </a:r>
            <a:endParaRPr lang="tr-TR" dirty="0" smtClean="0"/>
          </a:p>
          <a:p>
            <a:pPr marL="514350" indent="-514350">
              <a:buNone/>
            </a:pPr>
            <a:r>
              <a:rPr lang="en-US" dirty="0" smtClean="0"/>
              <a:t>(C) It is very boring      </a:t>
            </a:r>
            <a:r>
              <a:rPr lang="tr-TR" dirty="0"/>
              <a:t> </a:t>
            </a:r>
            <a:r>
              <a:rPr lang="tr-TR" dirty="0" smtClean="0"/>
              <a:t>     </a:t>
            </a:r>
          </a:p>
          <a:p>
            <a:pPr marL="514350" indent="-514350">
              <a:buNone/>
            </a:pPr>
            <a:r>
              <a:rPr lang="en-US" dirty="0" smtClean="0"/>
              <a:t>(D) it is a fearsome</a:t>
            </a:r>
            <a:r>
              <a:rPr lang="tr-TR" dirty="0" smtClean="0"/>
              <a:t> </a:t>
            </a:r>
            <a:r>
              <a:rPr lang="tr-TR" dirty="0" err="1" smtClean="0"/>
              <a:t>experience</a:t>
            </a:r>
            <a:endParaRPr lang="tr-TR" dirty="0" smtClean="0"/>
          </a:p>
          <a:p>
            <a:pPr marL="514350" indent="-514350">
              <a:buNone/>
            </a:pPr>
            <a:r>
              <a:rPr lang="en-US" dirty="0" smtClean="0"/>
              <a:t>2</a:t>
            </a:r>
            <a:r>
              <a:rPr lang="tr-TR" dirty="0" smtClean="0"/>
              <a:t>.</a:t>
            </a:r>
            <a:r>
              <a:rPr lang="en-US" dirty="0" smtClean="0"/>
              <a:t>The best advantage of air journey is that: </a:t>
            </a:r>
            <a:endParaRPr lang="tr-TR" dirty="0" smtClean="0"/>
          </a:p>
          <a:p>
            <a:pPr marL="514350" indent="-514350">
              <a:buAutoNum type="alphaUcParenBoth"/>
            </a:pPr>
            <a:r>
              <a:rPr lang="en-US" dirty="0" smtClean="0"/>
              <a:t>You can watch a free film    </a:t>
            </a:r>
            <a:endParaRPr lang="tr-TR" dirty="0" smtClean="0"/>
          </a:p>
          <a:p>
            <a:pPr marL="514350" indent="-514350">
              <a:buNone/>
            </a:pPr>
            <a:r>
              <a:rPr lang="en-US" dirty="0" smtClean="0"/>
              <a:t>(B) you can sip hot coffee or tea </a:t>
            </a:r>
            <a:endParaRPr lang="tr-TR" dirty="0" smtClean="0"/>
          </a:p>
          <a:p>
            <a:pPr marL="514350" indent="-514350">
              <a:buNone/>
            </a:pPr>
            <a:r>
              <a:rPr lang="en-US" dirty="0" smtClean="0"/>
              <a:t>(C) You can watch clouds     </a:t>
            </a:r>
            <a:endParaRPr lang="tr-TR" dirty="0" smtClean="0"/>
          </a:p>
          <a:p>
            <a:pPr marL="514350" indent="-514350">
              <a:buNone/>
            </a:pPr>
            <a:r>
              <a:rPr lang="en-US" dirty="0" smtClean="0"/>
              <a:t>(D) you don’t feel tired after the journey</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en-US" sz="3200" b="1" dirty="0" smtClean="0"/>
              <a:t>Pick out the INCORRECT statement.</a:t>
            </a:r>
            <a:endParaRPr lang="tr-TR" sz="3200" b="1" dirty="0"/>
          </a:p>
        </p:txBody>
      </p:sp>
      <p:sp>
        <p:nvSpPr>
          <p:cNvPr id="3" name="2 İçerik Yer Tutucusu"/>
          <p:cNvSpPr>
            <a:spLocks noGrp="1"/>
          </p:cNvSpPr>
          <p:nvPr>
            <p:ph idx="1"/>
          </p:nvPr>
        </p:nvSpPr>
        <p:spPr>
          <a:xfrm>
            <a:off x="457200" y="1428736"/>
            <a:ext cx="8401080" cy="4697427"/>
          </a:xfrm>
        </p:spPr>
        <p:txBody>
          <a:bodyPr/>
          <a:lstStyle/>
          <a:p>
            <a:pPr>
              <a:buNone/>
            </a:pPr>
            <a:r>
              <a:rPr lang="tr-TR" dirty="0" smtClean="0"/>
              <a:t>	</a:t>
            </a:r>
            <a:r>
              <a:rPr lang="en-US" dirty="0" smtClean="0"/>
              <a:t>(A)An </a:t>
            </a:r>
            <a:r>
              <a:rPr lang="en-US" dirty="0" err="1" smtClean="0"/>
              <a:t>aeroplane</a:t>
            </a:r>
            <a:r>
              <a:rPr lang="en-US" dirty="0" smtClean="0"/>
              <a:t> moves at more than 5OO miles an hour speed </a:t>
            </a:r>
            <a:endParaRPr lang="tr-TR" dirty="0" smtClean="0"/>
          </a:p>
          <a:p>
            <a:pPr>
              <a:buNone/>
            </a:pPr>
            <a:r>
              <a:rPr lang="tr-TR" dirty="0"/>
              <a:t>	</a:t>
            </a:r>
            <a:r>
              <a:rPr lang="en-US" dirty="0" smtClean="0"/>
              <a:t>(B)One arrives crumpled at the destination after an air journey </a:t>
            </a:r>
            <a:endParaRPr lang="tr-TR" dirty="0" smtClean="0"/>
          </a:p>
          <a:p>
            <a:pPr>
              <a:buNone/>
            </a:pPr>
            <a:r>
              <a:rPr lang="tr-TR" dirty="0"/>
              <a:t>	</a:t>
            </a:r>
            <a:r>
              <a:rPr lang="en-US" dirty="0" smtClean="0"/>
              <a:t>(C)One can easily read or sleep during air journey </a:t>
            </a:r>
            <a:endParaRPr lang="tr-TR" dirty="0" smtClean="0"/>
          </a:p>
          <a:p>
            <a:pPr>
              <a:buNone/>
            </a:pPr>
            <a:r>
              <a:rPr lang="tr-TR" dirty="0"/>
              <a:t>	</a:t>
            </a:r>
            <a:r>
              <a:rPr lang="en-US" dirty="0" smtClean="0"/>
              <a:t>(D) One can see the shape of land from an </a:t>
            </a:r>
            <a:r>
              <a:rPr lang="en-US" dirty="0" err="1" smtClean="0"/>
              <a:t>aeroplane</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68346"/>
          </a:xfrm>
        </p:spPr>
        <p:txBody>
          <a:bodyPr>
            <a:normAutofit/>
          </a:bodyPr>
          <a:lstStyle/>
          <a:p>
            <a:r>
              <a:rPr lang="en-US" sz="3200" b="1" dirty="0" smtClean="0"/>
              <a:t>Multiple Choice Questions</a:t>
            </a:r>
            <a:endParaRPr lang="tr-TR" sz="3200" dirty="0"/>
          </a:p>
        </p:txBody>
      </p:sp>
      <p:sp>
        <p:nvSpPr>
          <p:cNvPr id="3" name="2 İçerik Yer Tutucusu"/>
          <p:cNvSpPr>
            <a:spLocks noGrp="1"/>
          </p:cNvSpPr>
          <p:nvPr>
            <p:ph idx="1"/>
          </p:nvPr>
        </p:nvSpPr>
        <p:spPr>
          <a:xfrm>
            <a:off x="457200" y="1285860"/>
            <a:ext cx="8229600" cy="4840303"/>
          </a:xfrm>
        </p:spPr>
        <p:txBody>
          <a:bodyPr>
            <a:normAutofit fontScale="55000" lnSpcReduction="20000"/>
          </a:bodyPr>
          <a:lstStyle/>
          <a:p>
            <a:pPr marL="514350" indent="-514350">
              <a:buAutoNum type="arabicPeriod"/>
            </a:pPr>
            <a:r>
              <a:rPr lang="en-US" dirty="0" smtClean="0"/>
              <a:t>How can one keep oneself busy during air journey </a:t>
            </a:r>
            <a:endParaRPr lang="tr-TR" dirty="0" smtClean="0"/>
          </a:p>
          <a:p>
            <a:pPr marL="514350" indent="-514350">
              <a:buAutoNum type="alphaUcParenBoth"/>
            </a:pPr>
            <a:r>
              <a:rPr lang="en-US" dirty="0" smtClean="0"/>
              <a:t>By watching a movie   </a:t>
            </a:r>
            <a:endParaRPr lang="tr-TR" dirty="0" smtClean="0"/>
          </a:p>
          <a:p>
            <a:pPr marL="514350" indent="-514350">
              <a:buNone/>
            </a:pPr>
            <a:r>
              <a:rPr lang="en-US" dirty="0" smtClean="0"/>
              <a:t>(B) By enjoying the beautiful sights outside </a:t>
            </a:r>
            <a:endParaRPr lang="tr-TR" dirty="0"/>
          </a:p>
          <a:p>
            <a:pPr marL="514350" indent="-514350">
              <a:buNone/>
            </a:pPr>
            <a:r>
              <a:rPr lang="en-US" dirty="0" smtClean="0"/>
              <a:t>(C) By reading and sleeping   </a:t>
            </a:r>
            <a:endParaRPr lang="tr-TR" dirty="0" smtClean="0"/>
          </a:p>
          <a:p>
            <a:pPr marL="514350" indent="-514350">
              <a:buNone/>
            </a:pPr>
            <a:r>
              <a:rPr lang="en-US" dirty="0" smtClean="0"/>
              <a:t>(D) All the above </a:t>
            </a:r>
            <a:endParaRPr lang="tr-TR" dirty="0" smtClean="0"/>
          </a:p>
          <a:p>
            <a:pPr marL="514350" indent="-514350">
              <a:buNone/>
            </a:pPr>
            <a:r>
              <a:rPr lang="tr-TR" dirty="0" smtClean="0"/>
              <a:t>2. </a:t>
            </a:r>
            <a:r>
              <a:rPr lang="en-US" dirty="0" smtClean="0"/>
              <a:t>Which of the following is a synonym for ‘intimidated’?</a:t>
            </a:r>
            <a:r>
              <a:rPr lang="tr-TR" dirty="0"/>
              <a:t> </a:t>
            </a:r>
            <a:r>
              <a:rPr lang="tr-TR" dirty="0" smtClean="0"/>
              <a:t>     </a:t>
            </a:r>
          </a:p>
          <a:p>
            <a:pPr marL="514350" indent="-514350">
              <a:buNone/>
            </a:pPr>
            <a:r>
              <a:rPr lang="en-US" dirty="0" smtClean="0"/>
              <a:t>(A) Terrified    (B) excited   (C) Bored     (D) none of above </a:t>
            </a:r>
            <a:endParaRPr lang="tr-TR" dirty="0" smtClean="0"/>
          </a:p>
          <a:p>
            <a:pPr marL="514350" indent="-514350">
              <a:buNone/>
            </a:pPr>
            <a:r>
              <a:rPr lang="tr-TR" dirty="0" smtClean="0"/>
              <a:t>3.</a:t>
            </a:r>
            <a:r>
              <a:rPr lang="en-US" dirty="0" smtClean="0"/>
              <a:t>The exhilarating experience that the author talks about is </a:t>
            </a:r>
            <a:endParaRPr lang="tr-TR" dirty="0" smtClean="0"/>
          </a:p>
          <a:p>
            <a:pPr marL="514350" indent="-514350">
              <a:buNone/>
            </a:pPr>
            <a:r>
              <a:rPr lang="en-US" dirty="0" smtClean="0"/>
              <a:t>(A)Travelling at a height of      </a:t>
            </a:r>
            <a:r>
              <a:rPr lang="tr-TR" dirty="0" smtClean="0"/>
              <a:t>                                               </a:t>
            </a:r>
            <a:r>
              <a:rPr lang="en-US" dirty="0" smtClean="0"/>
              <a:t>(B) Travelling above the clouds</a:t>
            </a:r>
            <a:endParaRPr lang="tr-TR" dirty="0" smtClean="0"/>
          </a:p>
          <a:p>
            <a:pPr marL="514350" indent="-514350">
              <a:buNone/>
            </a:pPr>
            <a:r>
              <a:rPr lang="en-US" dirty="0" smtClean="0"/>
              <a:t>(C)Travelling at a speed of more than 500 miles an hour  (D) All the above </a:t>
            </a:r>
            <a:endParaRPr lang="tr-TR" dirty="0" smtClean="0"/>
          </a:p>
          <a:p>
            <a:pPr marL="514350" indent="-514350">
              <a:buNone/>
            </a:pPr>
            <a:r>
              <a:rPr lang="tr-TR" dirty="0" smtClean="0"/>
              <a:t>4. </a:t>
            </a:r>
            <a:r>
              <a:rPr lang="en-US" dirty="0" smtClean="0"/>
              <a:t>After an </a:t>
            </a:r>
            <a:r>
              <a:rPr lang="en-US" dirty="0" err="1" smtClean="0"/>
              <a:t>aeroplane</a:t>
            </a:r>
            <a:r>
              <a:rPr lang="en-US" dirty="0" smtClean="0"/>
              <a:t> journey, you do not have to spend time recovering because: </a:t>
            </a:r>
            <a:endParaRPr lang="tr-TR" dirty="0" smtClean="0"/>
          </a:p>
          <a:p>
            <a:pPr marL="514350" indent="-514350">
              <a:buAutoNum type="alphaUcParenBoth"/>
            </a:pPr>
            <a:r>
              <a:rPr lang="en-US" dirty="0" smtClean="0"/>
              <a:t>It has been a long and arduous journey  </a:t>
            </a:r>
            <a:endParaRPr lang="tr-TR" dirty="0" smtClean="0"/>
          </a:p>
          <a:p>
            <a:pPr marL="514350" indent="-514350">
              <a:buNone/>
            </a:pPr>
            <a:r>
              <a:rPr lang="en-US" dirty="0" smtClean="0"/>
              <a:t>(B) you travelled above the clouds</a:t>
            </a:r>
            <a:endParaRPr lang="tr-TR" dirty="0" smtClean="0"/>
          </a:p>
          <a:p>
            <a:pPr marL="514350" indent="-514350">
              <a:buNone/>
            </a:pPr>
            <a:r>
              <a:rPr lang="en-US" dirty="0" smtClean="0"/>
              <a:t>(C) you feel fresh and </a:t>
            </a:r>
            <a:r>
              <a:rPr lang="en-US" dirty="0" err="1" smtClean="0"/>
              <a:t>uncrumpled</a:t>
            </a:r>
            <a:r>
              <a:rPr lang="en-US" dirty="0" smtClean="0"/>
              <a:t>  </a:t>
            </a:r>
            <a:endParaRPr lang="tr-TR" dirty="0" smtClean="0"/>
          </a:p>
          <a:p>
            <a:pPr marL="514350" indent="-514350">
              <a:buNone/>
            </a:pPr>
            <a:r>
              <a:rPr lang="en-US" dirty="0" smtClean="0"/>
              <a:t>(D) you spent time reading books or sipping coffee</a:t>
            </a:r>
            <a:endParaRPr lang="tr-TR" dirty="0" smtClean="0"/>
          </a:p>
          <a:p>
            <a:pPr marL="514350" indent="-514350">
              <a:buNone/>
            </a:pPr>
            <a:endParaRPr lang="tr-TR" dirty="0"/>
          </a:p>
          <a:p>
            <a:pPr marL="514350" indent="-514350">
              <a:buNone/>
            </a:pPr>
            <a:r>
              <a:rPr lang="tr-TR" dirty="0" smtClean="0"/>
              <a:t>WWW.EDUMANTRA.NET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68346"/>
          </a:xfrm>
        </p:spPr>
        <p:txBody>
          <a:bodyPr>
            <a:normAutofit/>
          </a:bodyPr>
          <a:lstStyle/>
          <a:p>
            <a:r>
              <a:rPr lang="tr-TR" sz="3200" b="1" dirty="0" err="1" smtClean="0"/>
              <a:t>Vocabulary</a:t>
            </a:r>
            <a:r>
              <a:rPr lang="tr-TR" sz="3200" b="1" dirty="0" smtClean="0"/>
              <a:t> </a:t>
            </a:r>
            <a:r>
              <a:rPr lang="tr-TR" sz="3200" b="1" dirty="0" err="1" smtClean="0"/>
              <a:t>List</a:t>
            </a:r>
            <a:endParaRPr lang="tr-TR" sz="3200" b="1" dirty="0"/>
          </a:p>
        </p:txBody>
      </p:sp>
      <p:sp>
        <p:nvSpPr>
          <p:cNvPr id="3" name="2 İçerik Yer Tutucusu"/>
          <p:cNvSpPr>
            <a:spLocks noGrp="1"/>
          </p:cNvSpPr>
          <p:nvPr>
            <p:ph idx="1"/>
          </p:nvPr>
        </p:nvSpPr>
        <p:spPr>
          <a:xfrm>
            <a:off x="457200" y="1142984"/>
            <a:ext cx="8229600" cy="4983179"/>
          </a:xfrm>
        </p:spPr>
        <p:txBody>
          <a:bodyPr/>
          <a:lstStyle/>
          <a:p>
            <a:r>
              <a:rPr lang="en-US" dirty="0" smtClean="0"/>
              <a:t>Reputation</a:t>
            </a:r>
            <a:endParaRPr lang="tr-TR" dirty="0" smtClean="0"/>
          </a:p>
          <a:p>
            <a:r>
              <a:rPr lang="en-US" dirty="0" smtClean="0"/>
              <a:t>Intimidated</a:t>
            </a:r>
            <a:endParaRPr lang="tr-TR" dirty="0" smtClean="0"/>
          </a:p>
          <a:p>
            <a:r>
              <a:rPr lang="en-US" dirty="0" smtClean="0"/>
              <a:t>Exhilarating</a:t>
            </a:r>
            <a:endParaRPr lang="tr-TR" dirty="0" smtClean="0"/>
          </a:p>
          <a:p>
            <a:r>
              <a:rPr lang="en-US" dirty="0" smtClean="0"/>
              <a:t>Refreshments</a:t>
            </a:r>
            <a:endParaRPr lang="tr-TR" dirty="0" smtClean="0"/>
          </a:p>
          <a:p>
            <a:r>
              <a:rPr lang="en-US" dirty="0" smtClean="0"/>
              <a:t>Occupied</a:t>
            </a:r>
            <a:endParaRPr lang="tr-TR" dirty="0" smtClean="0"/>
          </a:p>
          <a:p>
            <a:r>
              <a:rPr lang="en-US" dirty="0" smtClean="0"/>
              <a:t>Soar</a:t>
            </a:r>
            <a:endParaRPr lang="tr-TR" dirty="0" smtClean="0"/>
          </a:p>
          <a:p>
            <a:r>
              <a:rPr lang="en-US" dirty="0" err="1" smtClean="0"/>
              <a:t>Uncrumpled</a:t>
            </a:r>
            <a:endParaRPr lang="tr-TR" dirty="0" smtClean="0"/>
          </a:p>
          <a:p>
            <a:r>
              <a:rPr lang="en-US" dirty="0" smtClean="0"/>
              <a:t>Arduous</a:t>
            </a:r>
            <a:endParaRPr lang="tr-TR" dirty="0" smtClean="0"/>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96908"/>
          </a:xfrm>
        </p:spPr>
        <p:txBody>
          <a:bodyPr/>
          <a:lstStyle/>
          <a:p>
            <a:r>
              <a:rPr lang="tr-TR" dirty="0" err="1" smtClean="0"/>
              <a:t>Writing</a:t>
            </a:r>
            <a:endParaRPr lang="tr-TR" dirty="0"/>
          </a:p>
        </p:txBody>
      </p:sp>
      <p:sp>
        <p:nvSpPr>
          <p:cNvPr id="3" name="2 İçerik Yer Tutucusu"/>
          <p:cNvSpPr>
            <a:spLocks noGrp="1"/>
          </p:cNvSpPr>
          <p:nvPr>
            <p:ph idx="1"/>
          </p:nvPr>
        </p:nvSpPr>
        <p:spPr>
          <a:xfrm>
            <a:off x="457200" y="1357298"/>
            <a:ext cx="8229600" cy="4768865"/>
          </a:xfrm>
        </p:spPr>
        <p:txBody>
          <a:bodyPr/>
          <a:lstStyle/>
          <a:p>
            <a:pPr lvl="0">
              <a:buNone/>
            </a:pPr>
            <a:r>
              <a:rPr lang="tr-TR" dirty="0" smtClean="0"/>
              <a:t>	</a:t>
            </a:r>
            <a:r>
              <a:rPr lang="en-US" dirty="0" smtClean="0"/>
              <a:t>The </a:t>
            </a:r>
            <a:r>
              <a:rPr lang="en-US" dirty="0"/>
              <a:t>number of low-cost airlines is growing. Because of the lower fares, more and more passengers are starting to use them. Some people, however, think that these airlines bring down fares by cutting down on maintenance costs, making them unsafe. Do you think low-cost airlines are safe?</a:t>
            </a:r>
            <a:endParaRPr lang="tr-TR" dirty="0"/>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en-US" b="1" dirty="0" smtClean="0"/>
              <a:t>Video Link- Copy the link to your browser and </a:t>
            </a:r>
            <a:r>
              <a:rPr lang="en-US" b="1" dirty="0" err="1" smtClean="0"/>
              <a:t>anwer</a:t>
            </a:r>
            <a:r>
              <a:rPr lang="en-US" b="1" dirty="0" smtClean="0"/>
              <a:t> the questions</a:t>
            </a:r>
            <a:endParaRPr lang="tr-TR" dirty="0"/>
          </a:p>
        </p:txBody>
      </p:sp>
      <p:sp>
        <p:nvSpPr>
          <p:cNvPr id="3" name="2 İçerik Yer Tutucusu"/>
          <p:cNvSpPr>
            <a:spLocks noGrp="1"/>
          </p:cNvSpPr>
          <p:nvPr>
            <p:ph idx="1"/>
          </p:nvPr>
        </p:nvSpPr>
        <p:spPr/>
        <p:txBody>
          <a:bodyPr/>
          <a:lstStyle/>
          <a:p>
            <a:pPr>
              <a:buNone/>
            </a:pPr>
            <a:r>
              <a:rPr lang="en-US" b="1" dirty="0"/>
              <a:t>TRAVEL TIPS: HOW TO SURVIVE LONG FLIGHTS</a:t>
            </a:r>
          </a:p>
          <a:p>
            <a:pPr>
              <a:buNone/>
            </a:pPr>
            <a:r>
              <a:rPr lang="tr-TR" dirty="0" smtClean="0">
                <a:hlinkClick r:id="rId2"/>
              </a:rPr>
              <a:t>https://www.youtube.com/watch?v=BOjaD3CqMsI</a:t>
            </a:r>
            <a:endParaRPr lang="tr-TR" dirty="0" smtClean="0"/>
          </a:p>
          <a:p>
            <a:pPr>
              <a:buNone/>
            </a:pPr>
            <a:r>
              <a:rPr lang="tr-TR" dirty="0" smtClean="0"/>
              <a:t>	</a:t>
            </a:r>
            <a:r>
              <a:rPr lang="en-US" dirty="0" smtClean="0"/>
              <a:t>Write a short paragraph on the tips of how to survive long flights.</a:t>
            </a:r>
            <a:endParaRPr lang="en-US"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304</Words>
  <Application>Microsoft Office PowerPoint</Application>
  <PresentationFormat>Ekran Gösterisi (4:3)</PresentationFormat>
  <Paragraphs>54</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Slayt 1</vt:lpstr>
      <vt:lpstr>Travelling By Air</vt:lpstr>
      <vt:lpstr>Slayt 3</vt:lpstr>
      <vt:lpstr>Multiple Choice Questions</vt:lpstr>
      <vt:lpstr>Pick out the INCORRECT statement.</vt:lpstr>
      <vt:lpstr>Multiple Choice Questions</vt:lpstr>
      <vt:lpstr>Vocabulary List</vt:lpstr>
      <vt:lpstr>Writing</vt:lpstr>
      <vt:lpstr>Video Link- Copy the link to your browser and anwer the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SONY</dc:creator>
  <cp:lastModifiedBy>SONY</cp:lastModifiedBy>
  <cp:revision>2</cp:revision>
  <dcterms:created xsi:type="dcterms:W3CDTF">2020-03-26T21:28:56Z</dcterms:created>
  <dcterms:modified xsi:type="dcterms:W3CDTF">2020-05-03T18:48:14Z</dcterms:modified>
</cp:coreProperties>
</file>