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FE7F0-22AA-4938-B0EC-E2BDC8466B2D}" type="datetimeFigureOut">
              <a:rPr lang="tr-TR" smtClean="0"/>
              <a:t>3.5.2020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72B0-60D1-4763-9A24-AC99017C9E2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7rLV0XP8b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2019-2020 ACADEMIC YEAR</a:t>
            </a:r>
            <a:endParaRPr lang="tr-TR" dirty="0" smtClean="0"/>
          </a:p>
          <a:p>
            <a:r>
              <a:rPr lang="tr-TR" dirty="0" smtClean="0"/>
              <a:t>AVIATION SPEAKING SKILLS (LNG312)</a:t>
            </a:r>
          </a:p>
          <a:p>
            <a:r>
              <a:rPr lang="tr-TR" dirty="0" smtClean="0"/>
              <a:t>WEEK 6- Video </a:t>
            </a:r>
            <a:r>
              <a:rPr lang="tr-TR" dirty="0" err="1" smtClean="0"/>
              <a:t>study</a:t>
            </a:r>
            <a:endParaRPr lang="tr-TR" dirty="0"/>
          </a:p>
        </p:txBody>
      </p:sp>
      <p:pic>
        <p:nvPicPr>
          <p:cNvPr id="4" name="3 Resim" descr="logo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8643998" cy="3143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Video Link- </a:t>
            </a:r>
            <a:r>
              <a:rPr lang="tr-TR" b="1" dirty="0" err="1" smtClean="0"/>
              <a:t>Copy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link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browser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anwer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questions</a:t>
            </a:r>
            <a:r>
              <a:rPr lang="tr-TR" b="1" dirty="0" smtClean="0"/>
              <a:t>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Bangkok Travel Tips: 13 Things to Know Before You Go</a:t>
            </a:r>
          </a:p>
          <a:p>
            <a:pPr>
              <a:buNone/>
            </a:pPr>
            <a:r>
              <a:rPr lang="tr-TR" dirty="0" smtClean="0">
                <a:hlinkClick r:id="rId2"/>
              </a:rPr>
              <a:t>https://www.youtube.com/watch?v=D7rLV0XP8bY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Video Link- Copy the link to your browser and anwer the questions.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SONY</dc:creator>
  <cp:lastModifiedBy>SONY</cp:lastModifiedBy>
  <cp:revision>1</cp:revision>
  <dcterms:created xsi:type="dcterms:W3CDTF">2020-05-03T18:41:13Z</dcterms:created>
  <dcterms:modified xsi:type="dcterms:W3CDTF">2020-05-03T18:46:45Z</dcterms:modified>
</cp:coreProperties>
</file>