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8F71-2A19-4911-9B14-6C33A70ABF3F}" type="datetimeFigureOut">
              <a:rPr lang="tr-TR" smtClean="0"/>
              <a:pPr/>
              <a:t>26.3.2020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F8F67-9FD6-4BD7-95D9-576E074306D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ByHPDK_LY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2019-2020 ACADEMIC YEAR</a:t>
            </a:r>
            <a:endParaRPr lang="tr-TR" dirty="0"/>
          </a:p>
          <a:p>
            <a:r>
              <a:rPr lang="tr-TR" dirty="0" smtClean="0"/>
              <a:t>AVIATION SPEAKING SKILLS(LNG312) WEEK 1- TELEPHONES </a:t>
            </a:r>
            <a:endParaRPr lang="tr-TR" dirty="0"/>
          </a:p>
        </p:txBody>
      </p:sp>
      <p:pic>
        <p:nvPicPr>
          <p:cNvPr id="4" name="3 Resim" descr="logo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8596" y="714356"/>
            <a:ext cx="8143932" cy="314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Writing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OPINION ESSAY:  “Should elementary school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students be allowed to have cell phones?”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 Video Link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tr-TR" sz="3200" dirty="0" err="1" smtClean="0"/>
              <a:t>Copy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link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your</a:t>
            </a:r>
            <a:r>
              <a:rPr lang="tr-TR" sz="3200" dirty="0" smtClean="0"/>
              <a:t> browser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anwer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questions</a:t>
            </a:r>
            <a:r>
              <a:rPr lang="tr-TR" sz="3200" dirty="0" smtClean="0"/>
              <a:t>.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268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Alexander</a:t>
            </a:r>
            <a:r>
              <a:rPr lang="tr-TR" dirty="0" smtClean="0"/>
              <a:t> </a:t>
            </a:r>
            <a:r>
              <a:rPr lang="tr-TR" dirty="0" err="1" smtClean="0"/>
              <a:t>Graham</a:t>
            </a:r>
            <a:r>
              <a:rPr lang="tr-TR" dirty="0" smtClean="0"/>
              <a:t> </a:t>
            </a:r>
            <a:r>
              <a:rPr lang="tr-TR" dirty="0" err="1" smtClean="0"/>
              <a:t>Bell's</a:t>
            </a:r>
            <a:r>
              <a:rPr lang="tr-TR" dirty="0" smtClean="0"/>
              <a:t> </a:t>
            </a:r>
            <a:r>
              <a:rPr lang="tr-TR" dirty="0" err="1" smtClean="0"/>
              <a:t>Telephone</a:t>
            </a:r>
            <a:r>
              <a:rPr lang="tr-TR" dirty="0" smtClean="0"/>
              <a:t> </a:t>
            </a:r>
            <a:r>
              <a:rPr lang="tr-TR" dirty="0" err="1" smtClean="0"/>
              <a:t>Prototype</a:t>
            </a:r>
            <a:endParaRPr lang="tr-TR" dirty="0" smtClean="0"/>
          </a:p>
          <a:p>
            <a:pPr>
              <a:buNone/>
            </a:pPr>
            <a:r>
              <a:rPr lang="tr-TR" dirty="0" smtClean="0">
                <a:hlinkClick r:id="rId2"/>
              </a:rPr>
              <a:t>https://www.youtube.com/watch?v=0ByHPDK_LYM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Video </a:t>
            </a:r>
            <a:r>
              <a:rPr lang="tr-TR" dirty="0" err="1" smtClean="0"/>
              <a:t>Comprehension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a </a:t>
            </a:r>
            <a:r>
              <a:rPr lang="tr-TR" dirty="0" err="1" smtClean="0"/>
              <a:t>telegraph</a:t>
            </a:r>
            <a:r>
              <a:rPr lang="tr-TR" dirty="0" smtClean="0"/>
              <a:t> </a:t>
            </a:r>
            <a:r>
              <a:rPr lang="tr-TR" dirty="0" err="1" smtClean="0"/>
              <a:t>send</a:t>
            </a:r>
            <a:r>
              <a:rPr lang="tr-TR" dirty="0" smtClean="0"/>
              <a:t>?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liquid</a:t>
            </a:r>
            <a:r>
              <a:rPr lang="tr-TR" dirty="0" smtClean="0"/>
              <a:t> </a:t>
            </a:r>
            <a:r>
              <a:rPr lang="tr-TR" dirty="0" err="1" smtClean="0"/>
              <a:t>transmitter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?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Alexander</a:t>
            </a:r>
            <a:r>
              <a:rPr lang="tr-TR" dirty="0" smtClean="0"/>
              <a:t> </a:t>
            </a:r>
            <a:r>
              <a:rPr lang="tr-TR" dirty="0" err="1" smtClean="0"/>
              <a:t>Graham</a:t>
            </a:r>
            <a:r>
              <a:rPr lang="tr-TR" dirty="0" smtClean="0"/>
              <a:t> </a:t>
            </a:r>
            <a:r>
              <a:rPr lang="tr-TR" dirty="0" err="1" smtClean="0"/>
              <a:t>Bell</a:t>
            </a:r>
            <a:r>
              <a:rPr lang="tr-TR" dirty="0" smtClean="0"/>
              <a:t> </a:t>
            </a:r>
            <a:r>
              <a:rPr lang="tr-TR" dirty="0" err="1" smtClean="0"/>
              <a:t>invent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Centennial</a:t>
            </a:r>
            <a:r>
              <a:rPr lang="tr-TR" dirty="0" smtClean="0"/>
              <a:t> </a:t>
            </a:r>
            <a:r>
              <a:rPr lang="tr-TR" dirty="0" err="1" smtClean="0"/>
              <a:t>phone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Invented the First Telephone?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Did you know that there are more telephones in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the world than there are people?  Cell phones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alone add up to more than 6 billion (there are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over 7 billion people in the world)!  It’s hard to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imagine a world without the telephone, and the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person we have to thank for the telephone is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Alexander Graham Bell, who invented it in 1876.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42844" y="785813"/>
            <a:ext cx="8429656" cy="534035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Alexander was born on March 3, 1847 in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Edinburgh, Scotland.  As a young boy, he was very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talented in music, poetry and art, and when he was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only 12 years old, he began inventing things.  Also,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when he was 12, his mother began to lose her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hearing and was later to become completely deaf. 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This greatly affected Alexander, who became very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interested in the scientific study of sound and the</a:t>
            </a:r>
            <a:endParaRPr lang="tr-TR" dirty="0" smtClean="0"/>
          </a:p>
          <a:p>
            <a:pPr algn="just">
              <a:buNone/>
            </a:pPr>
            <a:r>
              <a:rPr lang="en-US" dirty="0" smtClean="0"/>
              <a:t>human voice.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428625"/>
            <a:ext cx="8858250" cy="60007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    </a:t>
            </a:r>
            <a:r>
              <a:rPr lang="en-US" dirty="0" smtClean="0"/>
              <a:t>In 1870, at the age of 23, Alexander moved to Canada</a:t>
            </a:r>
            <a:r>
              <a:rPr lang="tr-TR" dirty="0"/>
              <a:t> </a:t>
            </a:r>
            <a:r>
              <a:rPr lang="en-US" dirty="0" smtClean="0"/>
              <a:t>with his parents</a:t>
            </a:r>
            <a:r>
              <a:rPr lang="tr-TR" dirty="0"/>
              <a:t> </a:t>
            </a:r>
            <a:r>
              <a:rPr lang="en-US" dirty="0" smtClean="0"/>
              <a:t>where they bought a farm in the</a:t>
            </a:r>
            <a:r>
              <a:rPr lang="tr-TR" dirty="0"/>
              <a:t> </a:t>
            </a:r>
            <a:r>
              <a:rPr lang="en-US" dirty="0" smtClean="0"/>
              <a:t>province of Ontario.  It was there that he</a:t>
            </a:r>
            <a:r>
              <a:rPr lang="tr-TR" dirty="0"/>
              <a:t> </a:t>
            </a:r>
            <a:r>
              <a:rPr lang="en-US" dirty="0" smtClean="0"/>
              <a:t>built a small workshop to continue his experiments in sound.  In 1871,</a:t>
            </a:r>
            <a:r>
              <a:rPr lang="tr-TR" dirty="0"/>
              <a:t> </a:t>
            </a:r>
            <a:r>
              <a:rPr lang="en-US" dirty="0" smtClean="0"/>
              <a:t>Alexander moved to Boston, in the United States, to teach deaf students,</a:t>
            </a:r>
            <a:r>
              <a:rPr lang="tr-TR" dirty="0"/>
              <a:t> </a:t>
            </a:r>
            <a:r>
              <a:rPr lang="en-US" dirty="0" smtClean="0"/>
              <a:t>people who could not hear, how to communicate.  One of his students was</a:t>
            </a:r>
            <a:r>
              <a:rPr lang="tr-TR" dirty="0"/>
              <a:t> </a:t>
            </a:r>
            <a:r>
              <a:rPr lang="en-US" dirty="0" smtClean="0"/>
              <a:t>Helen Keller who was unable to see, hear or speak.  Starting from 1873, he</a:t>
            </a:r>
            <a:r>
              <a:rPr lang="tr-TR" dirty="0"/>
              <a:t> </a:t>
            </a:r>
            <a:r>
              <a:rPr lang="en-US" dirty="0" smtClean="0"/>
              <a:t>began to teach less and focus his energy on experiments with sound.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214282" y="785794"/>
            <a:ext cx="8429684" cy="534036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en-US" dirty="0" smtClean="0"/>
              <a:t>On March 10, 1876, while working on his invention, Mr. Bell  spoke the </a:t>
            </a:r>
            <a:r>
              <a:rPr lang="en-US" dirty="0" smtClean="0"/>
              <a:t>first</a:t>
            </a:r>
            <a:r>
              <a:rPr lang="tr-TR" dirty="0" smtClean="0"/>
              <a:t> </a:t>
            </a:r>
            <a:r>
              <a:rPr lang="en-US" dirty="0" smtClean="0"/>
              <a:t>words </a:t>
            </a:r>
            <a:r>
              <a:rPr lang="en-US" dirty="0" smtClean="0"/>
              <a:t>ever into a telephone: “Mr. Watson,  come here, I want to see you</a:t>
            </a:r>
            <a:r>
              <a:rPr lang="en-US" dirty="0" smtClean="0"/>
              <a:t>,”</a:t>
            </a:r>
            <a:r>
              <a:rPr lang="tr-TR" dirty="0" smtClean="0"/>
              <a:t> </a:t>
            </a:r>
            <a:r>
              <a:rPr lang="en-US" dirty="0" smtClean="0"/>
              <a:t>when </a:t>
            </a:r>
            <a:r>
              <a:rPr lang="en-US" dirty="0" smtClean="0"/>
              <a:t>he had a small accident in his laboratory.  The first telephone, a machine that was able to carry the human voice over long distances, </a:t>
            </a:r>
            <a:r>
              <a:rPr lang="en-US" dirty="0" smtClean="0"/>
              <a:t>had</a:t>
            </a:r>
            <a:r>
              <a:rPr lang="tr-TR" dirty="0" smtClean="0"/>
              <a:t> </a:t>
            </a:r>
            <a:r>
              <a:rPr lang="en-US" dirty="0" smtClean="0"/>
              <a:t>been </a:t>
            </a:r>
            <a:r>
              <a:rPr lang="en-US" dirty="0" smtClean="0"/>
              <a:t>invented.  By 1886, over  150,000 people in the United States </a:t>
            </a:r>
            <a:r>
              <a:rPr lang="en-US" dirty="0" smtClean="0"/>
              <a:t>owned</a:t>
            </a:r>
            <a:r>
              <a:rPr lang="tr-TR" dirty="0" smtClean="0"/>
              <a:t> </a:t>
            </a:r>
            <a:r>
              <a:rPr lang="en-US" dirty="0" smtClean="0"/>
              <a:t>one</a:t>
            </a:r>
            <a:r>
              <a:rPr lang="en-US" dirty="0" smtClean="0"/>
              <a:t>, and our world would never be the same again.  Alexander </a:t>
            </a:r>
            <a:r>
              <a:rPr lang="en-US" dirty="0" smtClean="0"/>
              <a:t>Graham</a:t>
            </a:r>
            <a:r>
              <a:rPr lang="tr-TR" dirty="0" smtClean="0"/>
              <a:t> </a:t>
            </a:r>
            <a:r>
              <a:rPr lang="en-US" dirty="0" smtClean="0"/>
              <a:t>Bell </a:t>
            </a:r>
            <a:r>
              <a:rPr lang="en-US" dirty="0" smtClean="0"/>
              <a:t>died in Canada in 1922.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READING COMPREHENSION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 The article is about how the telephone was invented. </a:t>
            </a:r>
          </a:p>
          <a:p>
            <a:pPr>
              <a:buNone/>
            </a:pPr>
            <a:r>
              <a:rPr lang="en-US" dirty="0" smtClean="0"/>
              <a:t> (a) TRUE (b) FALSE (c) It doesn’t say.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  There are 6 billion phones in the world. </a:t>
            </a:r>
          </a:p>
          <a:p>
            <a:pPr>
              <a:buNone/>
            </a:pPr>
            <a:r>
              <a:rPr lang="en-US" dirty="0" smtClean="0"/>
              <a:t> (a) TRUE  (b) FALSE  (c) It doesn’t say.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  In Paragraph 1, what does ‘it’ refer to? </a:t>
            </a:r>
          </a:p>
          <a:p>
            <a:pPr>
              <a:buNone/>
            </a:pPr>
            <a:r>
              <a:rPr lang="en-US" dirty="0" smtClean="0"/>
              <a:t> (a) telephone (b) cell phone (c) the world population </a:t>
            </a: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4.  Where was Alexander born? </a:t>
            </a:r>
          </a:p>
          <a:p>
            <a:pPr>
              <a:buNone/>
            </a:pPr>
            <a:r>
              <a:rPr lang="en-US" dirty="0" smtClean="0"/>
              <a:t> (a) Canada (b) the United States (c) Scotland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571500"/>
            <a:ext cx="8572500" cy="55546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5.  Alexander invented the telephone when he was only 12 years old. </a:t>
            </a:r>
          </a:p>
          <a:p>
            <a:pPr>
              <a:buNone/>
            </a:pPr>
            <a:r>
              <a:rPr lang="en-US" dirty="0" smtClean="0"/>
              <a:t> (a) TRUE (b) FALSE (c) It doesn’t say.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6.  In Paragraph 2, what does ‘This’ refer to? </a:t>
            </a:r>
          </a:p>
          <a:p>
            <a:pPr>
              <a:buNone/>
            </a:pPr>
            <a:r>
              <a:rPr lang="en-US" dirty="0" smtClean="0"/>
              <a:t> (a) his talent in music, poetry and art (b) inventing things (c) his </a:t>
            </a:r>
            <a:r>
              <a:rPr lang="tr-TR" dirty="0" smtClean="0"/>
              <a:t>   </a:t>
            </a:r>
            <a:r>
              <a:rPr lang="en-US" dirty="0" smtClean="0"/>
              <a:t>mother’s deafness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7.  What did Alexander do when he first moved to Canada? </a:t>
            </a:r>
          </a:p>
          <a:p>
            <a:pPr>
              <a:buNone/>
            </a:pPr>
            <a:r>
              <a:rPr lang="en-US" dirty="0" smtClean="0"/>
              <a:t> (a) He experimented. (b) He became a teacher. (c) He became a farmer.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8. Why was Helen Keller unable to see, hear or speak? </a:t>
            </a:r>
          </a:p>
          <a:p>
            <a:pPr>
              <a:buNone/>
            </a:pPr>
            <a:r>
              <a:rPr lang="en-US" dirty="0" smtClean="0"/>
              <a:t> (a) She didn’t like to communicate. (b) She had an accident</a:t>
            </a:r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</a:t>
            </a:r>
            <a:r>
              <a:rPr lang="en-US" dirty="0" smtClean="0"/>
              <a:t>when she was a child. (c) It doesn’t say.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4294967295"/>
          </p:nvPr>
        </p:nvSpPr>
        <p:spPr>
          <a:xfrm>
            <a:off x="0" y="714375"/>
            <a:ext cx="7800975" cy="54117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9.  Who was Mr. Watson? </a:t>
            </a:r>
          </a:p>
          <a:p>
            <a:pPr>
              <a:buNone/>
            </a:pPr>
            <a:r>
              <a:rPr lang="en-US" dirty="0" smtClean="0"/>
              <a:t> (a) probably Alexander’s helper (b) probably Alexander’s father (c) probably a doctor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10.  When was the first telephone invented?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en-US" dirty="0" smtClean="0"/>
              <a:t>(a) 1922 (b) 1876 (c) 1873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© www.</a:t>
            </a:r>
            <a:r>
              <a:rPr lang="tr-TR" dirty="0" err="1" smtClean="0"/>
              <a:t>allthingstopics</a:t>
            </a:r>
            <a:r>
              <a:rPr lang="tr-TR" smtClean="0"/>
              <a:t>.com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</a:t>
            </a:r>
            <a:endParaRPr lang="tr-TR" dirty="0" smtClean="0"/>
          </a:p>
          <a:p>
            <a:r>
              <a:rPr lang="en-US" dirty="0" smtClean="0"/>
              <a:t>Deaf</a:t>
            </a:r>
            <a:endParaRPr lang="tr-TR" dirty="0" smtClean="0"/>
          </a:p>
          <a:p>
            <a:r>
              <a:rPr lang="en-US" dirty="0" smtClean="0"/>
              <a:t>Affect</a:t>
            </a:r>
            <a:endParaRPr lang="tr-TR" dirty="0" smtClean="0"/>
          </a:p>
          <a:p>
            <a:r>
              <a:rPr lang="en-US" dirty="0" smtClean="0"/>
              <a:t>Workshop</a:t>
            </a:r>
            <a:endParaRPr lang="tr-TR" dirty="0" smtClean="0"/>
          </a:p>
          <a:p>
            <a:r>
              <a:rPr lang="en-US" dirty="0" smtClean="0"/>
              <a:t>Experiment</a:t>
            </a:r>
            <a:endParaRPr lang="tr-TR" dirty="0" smtClean="0"/>
          </a:p>
          <a:p>
            <a:r>
              <a:rPr lang="en-US" dirty="0" smtClean="0"/>
              <a:t>Communicate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754</Words>
  <Application>Microsoft Office PowerPoint</Application>
  <PresentationFormat>Ekran Gösterisi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Who Invented the First Telephone? </vt:lpstr>
      <vt:lpstr>Slayt 3</vt:lpstr>
      <vt:lpstr>Slayt 4</vt:lpstr>
      <vt:lpstr>Slayt 5</vt:lpstr>
      <vt:lpstr>READING COMPREHENSION </vt:lpstr>
      <vt:lpstr>Slayt 7</vt:lpstr>
      <vt:lpstr>Slayt 8</vt:lpstr>
      <vt:lpstr>Vocabulary List</vt:lpstr>
      <vt:lpstr>Writing</vt:lpstr>
      <vt:lpstr> Video Link   Copy the link to your browser and anwer the questions.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SONY</dc:creator>
  <cp:lastModifiedBy>SONY</cp:lastModifiedBy>
  <cp:revision>5</cp:revision>
  <dcterms:created xsi:type="dcterms:W3CDTF">2020-03-25T21:44:33Z</dcterms:created>
  <dcterms:modified xsi:type="dcterms:W3CDTF">2020-03-26T16:06:40Z</dcterms:modified>
</cp:coreProperties>
</file>