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2" r:id="rId7"/>
    <p:sldId id="265" r:id="rId8"/>
    <p:sldId id="263" r:id="rId9"/>
    <p:sldId id="268" r:id="rId10"/>
    <p:sldId id="267" r:id="rId11"/>
    <p:sldId id="264" r:id="rId12"/>
    <p:sldId id="269" r:id="rId13"/>
    <p:sldId id="270"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17.12.2015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normAutofit fontScale="90000"/>
          </a:bodyPr>
          <a:lstStyle/>
          <a:p>
            <a:r>
              <a:rPr lang="tr-TR" dirty="0" smtClean="0"/>
              <a:t>Çevre </a:t>
            </a:r>
            <a:r>
              <a:rPr lang="tr-TR" dirty="0" smtClean="0"/>
              <a:t>ve Doğa Bilimleri Uygulama Araştırma Merkezi Bülteni</a:t>
            </a:r>
            <a:endParaRPr lang="tr-TR" dirty="0"/>
          </a:p>
        </p:txBody>
      </p:sp>
      <p:sp>
        <p:nvSpPr>
          <p:cNvPr id="5" name="Alt Başlık 4"/>
          <p:cNvSpPr>
            <a:spLocks noGrp="1"/>
          </p:cNvSpPr>
          <p:nvPr>
            <p:ph type="subTitle" idx="1"/>
          </p:nvPr>
        </p:nvSpPr>
        <p:spPr/>
        <p:txBody>
          <a:bodyPr/>
          <a:lstStyle/>
          <a:p>
            <a:r>
              <a:rPr lang="tr-TR" dirty="0" smtClean="0"/>
              <a:t>Ekim-Kasım-Aralık</a:t>
            </a:r>
          </a:p>
          <a:p>
            <a:r>
              <a:rPr lang="tr-TR" dirty="0" smtClean="0"/>
              <a:t>2015</a:t>
            </a:r>
            <a:endParaRPr lang="tr-TR" dirty="0"/>
          </a:p>
        </p:txBody>
      </p:sp>
    </p:spTree>
    <p:extLst>
      <p:ext uri="{BB962C8B-B14F-4D97-AF65-F5344CB8AC3E}">
        <p14:creationId xmlns:p14="http://schemas.microsoft.com/office/powerpoint/2010/main" val="1011748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Çalıştay</a:t>
            </a:r>
            <a:r>
              <a:rPr lang="tr-TR" dirty="0" smtClean="0"/>
              <a:t> Kasım 2015</a:t>
            </a:r>
            <a:endParaRPr lang="tr-TR" dirty="0"/>
          </a:p>
        </p:txBody>
      </p:sp>
      <p:sp>
        <p:nvSpPr>
          <p:cNvPr id="4" name="Metin Yer Tutucusu 3"/>
          <p:cNvSpPr>
            <a:spLocks noGrp="1"/>
          </p:cNvSpPr>
          <p:nvPr>
            <p:ph type="body" sz="half" idx="2"/>
          </p:nvPr>
        </p:nvSpPr>
        <p:spPr/>
        <p:txBody>
          <a:bodyPr/>
          <a:lstStyle/>
          <a:p>
            <a:pPr lvl="0"/>
            <a:r>
              <a:rPr lang="tr-TR" dirty="0" err="1"/>
              <a:t>Çalıştay</a:t>
            </a:r>
            <a:r>
              <a:rPr lang="tr-TR" dirty="0"/>
              <a:t> ile yöredeki paydaş grupları konuyla ilgili uzmanlarla buluşturulup yörenin doğal kaynak ve değerlerinden yararlanmanın yol ve yöntemleri tartışılmıştır. </a:t>
            </a:r>
          </a:p>
          <a:p>
            <a:endParaRPr lang="tr-TR" dirty="0"/>
          </a:p>
        </p:txBody>
      </p:sp>
      <p:pic>
        <p:nvPicPr>
          <p:cNvPr id="7" name="Picture 4" descr="C:\Users\iogurlu\Desktop\FODAE secme\hulasa\H _hulasa\osmaneli calıstay\IMG_015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281684"/>
            <a:ext cx="5111750" cy="383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53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Çalıştay</a:t>
            </a:r>
            <a:r>
              <a:rPr lang="tr-TR" dirty="0"/>
              <a:t> Kasım 2015</a:t>
            </a:r>
          </a:p>
        </p:txBody>
      </p:sp>
      <p:sp>
        <p:nvSpPr>
          <p:cNvPr id="4" name="Metin Yer Tutucusu 3"/>
          <p:cNvSpPr>
            <a:spLocks noGrp="1"/>
          </p:cNvSpPr>
          <p:nvPr>
            <p:ph type="body" sz="half" idx="2"/>
          </p:nvPr>
        </p:nvSpPr>
        <p:spPr/>
        <p:txBody>
          <a:bodyPr/>
          <a:lstStyle/>
          <a:p>
            <a:endParaRPr lang="tr-TR" dirty="0" smtClean="0"/>
          </a:p>
          <a:p>
            <a:pPr lvl="0"/>
            <a:r>
              <a:rPr lang="tr-TR" dirty="0" err="1"/>
              <a:t>Çalıştay</a:t>
            </a:r>
            <a:r>
              <a:rPr lang="tr-TR" dirty="0"/>
              <a:t> ile yöredeki paydaş grupları konuyla ilgili uzmanlarla buluşturulup yörenin doğal kaynak ve değerlerinden yararlanmanın yol ve yöntemleri tartışılmıştır. </a:t>
            </a:r>
          </a:p>
          <a:p>
            <a:r>
              <a:rPr lang="tr-TR" dirty="0" smtClean="0"/>
              <a:t>Osmaneli Belediyesi, Tarım ilçe müdürlüğü, Orman İşletme Müdürlüğü, Milli parklar Şube müdürlüğü, Turizm sektörü, Avcılık kulübü temsilcileri, Yaban hayatı uzmanları ile  Çevre ve Ekoloji uzmanları,  Maden-mermer sektör temsilcileri,  </a:t>
            </a:r>
            <a:r>
              <a:rPr lang="tr-TR" dirty="0" err="1" smtClean="0"/>
              <a:t>Çifçi</a:t>
            </a:r>
            <a:r>
              <a:rPr lang="tr-TR" dirty="0" smtClean="0"/>
              <a:t> ve Orman köyleri temsilcileri  gibi paydaşların  katıldığı </a:t>
            </a:r>
            <a:r>
              <a:rPr lang="tr-TR" dirty="0" err="1" smtClean="0"/>
              <a:t>çalıştay</a:t>
            </a:r>
            <a:r>
              <a:rPr lang="tr-TR" dirty="0" smtClean="0"/>
              <a:t> 3 gün sürmüştür.</a:t>
            </a:r>
          </a:p>
          <a:p>
            <a:endParaRPr lang="tr-TR" dirty="0" smtClean="0"/>
          </a:p>
          <a:p>
            <a:endParaRPr lang="tr-TR" dirty="0"/>
          </a:p>
        </p:txBody>
      </p:sp>
      <p:pic>
        <p:nvPicPr>
          <p:cNvPr id="8194" name="Picture 2" descr="C:\Users\iogurlu\Desktop\FODAE secme\hulasa\H _hulasa\689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493560"/>
            <a:ext cx="5111750" cy="341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980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Konferans Aralık 2015</a:t>
            </a:r>
            <a:endParaRPr lang="tr-TR" dirty="0"/>
          </a:p>
        </p:txBody>
      </p:sp>
      <p:sp>
        <p:nvSpPr>
          <p:cNvPr id="5" name="Resim Yer Tutucusu 4"/>
          <p:cNvSpPr>
            <a:spLocks noGrp="1"/>
          </p:cNvSpPr>
          <p:nvPr>
            <p:ph type="pic" idx="1"/>
          </p:nvPr>
        </p:nvSpPr>
        <p:spPr/>
      </p:sp>
      <p:sp>
        <p:nvSpPr>
          <p:cNvPr id="6" name="Metin Yer Tutucusu 5"/>
          <p:cNvSpPr>
            <a:spLocks noGrp="1"/>
          </p:cNvSpPr>
          <p:nvPr>
            <p:ph type="body" sz="half" idx="2"/>
          </p:nvPr>
        </p:nvSpPr>
        <p:spPr/>
        <p:txBody>
          <a:bodyPr>
            <a:normAutofit fontScale="85000" lnSpcReduction="10000"/>
          </a:bodyPr>
          <a:lstStyle/>
          <a:p>
            <a:r>
              <a:rPr lang="tr-TR" dirty="0" smtClean="0"/>
              <a:t>Merkezimiz  tarafından 17 Aralık 2015 tarihinde  saat  1215’de </a:t>
            </a:r>
            <a:r>
              <a:rPr lang="tr-TR" dirty="0" err="1" smtClean="0"/>
              <a:t>Küçkyalı</a:t>
            </a:r>
            <a:r>
              <a:rPr lang="tr-TR" dirty="0" smtClean="0"/>
              <a:t> kampüsü Konferans Salonunda  Işık Üniversitesi Mühendislik ve Tasarım Fakültesi  Peyzaj  Mimarlığı Bölümü  öğretim üyesi  Prof. Dr. Adnan  UZUN tarafından  verilen    « Mekan   Algısı  ve Çevresel Sanat Yaklaşımları « konulu bir konferans  düzenlendi.</a:t>
            </a:r>
            <a:endParaRPr lang="tr-TR" dirty="0"/>
          </a:p>
        </p:txBody>
      </p:sp>
      <p:pic>
        <p:nvPicPr>
          <p:cNvPr id="1026" name="Picture 2" descr="C:\Users\iogurlu\Desktop\konferadnan\20151217_122158_HD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872" y="764704"/>
            <a:ext cx="6235424" cy="350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154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Konferans,  Aralık 2015</a:t>
            </a:r>
            <a:endParaRPr lang="tr-TR" dirty="0"/>
          </a:p>
        </p:txBody>
      </p:sp>
      <p:sp>
        <p:nvSpPr>
          <p:cNvPr id="3" name="Resim Yer Tutucusu 2"/>
          <p:cNvSpPr>
            <a:spLocks noGrp="1"/>
          </p:cNvSpPr>
          <p:nvPr>
            <p:ph type="pic" idx="1"/>
          </p:nvPr>
        </p:nvSpPr>
        <p:spPr/>
      </p:sp>
      <p:sp>
        <p:nvSpPr>
          <p:cNvPr id="4" name="Metin Yer Tutucusu 3"/>
          <p:cNvSpPr>
            <a:spLocks noGrp="1"/>
          </p:cNvSpPr>
          <p:nvPr>
            <p:ph type="body" sz="half" idx="2"/>
          </p:nvPr>
        </p:nvSpPr>
        <p:spPr/>
        <p:txBody>
          <a:bodyPr/>
          <a:lstStyle/>
          <a:p>
            <a:r>
              <a:rPr lang="tr-TR" i="1" dirty="0"/>
              <a:t>Mekan   Algısı  ve Çevresel Sanat </a:t>
            </a:r>
            <a:r>
              <a:rPr lang="tr-TR" i="1" dirty="0" smtClean="0"/>
              <a:t>Yaklaşımları</a:t>
            </a:r>
          </a:p>
          <a:p>
            <a:r>
              <a:rPr lang="tr-TR" dirty="0"/>
              <a:t>Işık Üniversitesi Mühendislik ve Tasarım Fakültesi  Peyzaj  Mimarlığı Bölümü  öğretim üyesi  Prof. Dr. Adnan  UZUN</a:t>
            </a:r>
            <a:endParaRPr lang="tr-TR" i="1" dirty="0"/>
          </a:p>
        </p:txBody>
      </p:sp>
      <p:pic>
        <p:nvPicPr>
          <p:cNvPr id="2050" name="Picture 2" descr="C:\Users\iogurlu\Desktop\konferadnan\L10206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20" y="692696"/>
            <a:ext cx="5608276" cy="420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25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Ekim 2015 Doğa Eğitimi (</a:t>
            </a:r>
            <a:r>
              <a:rPr lang="tr-TR" dirty="0" err="1" smtClean="0"/>
              <a:t>Osmanelidae</a:t>
            </a:r>
            <a:r>
              <a:rPr lang="tr-TR" dirty="0" smtClean="0"/>
              <a:t>)</a:t>
            </a:r>
            <a:endParaRPr lang="tr-TR" dirty="0"/>
          </a:p>
        </p:txBody>
      </p:sp>
      <p:sp>
        <p:nvSpPr>
          <p:cNvPr id="6" name="Metin Yer Tutucusu 5"/>
          <p:cNvSpPr>
            <a:spLocks noGrp="1"/>
          </p:cNvSpPr>
          <p:nvPr>
            <p:ph type="body" sz="half" idx="2"/>
          </p:nvPr>
        </p:nvSpPr>
        <p:spPr/>
        <p:txBody>
          <a:bodyPr/>
          <a:lstStyle/>
          <a:p>
            <a:r>
              <a:rPr lang="tr-TR" dirty="0"/>
              <a:t>TÜBİTAK  Bilim ve Toplum Destek programları çerçevesinde destek alarak  2014 yılından bu yana toplumda çevre -doğa bilinci oluşmasına ve ekoloji kültürünün yaygınlaşmasına, Tabiattan ve doğal hayattan kopan veya uzaklaşan kitlelerin doğayla yakınlaşmasına hizmet etmek ve yine Türkiye’nin doğal varlıklarının ortaya çıkarılmasına doğa eğitimi faaliyetleriyle katkıda bulunmak amacıyla yürütmekte olduğumuz </a:t>
            </a:r>
            <a:r>
              <a:rPr lang="tr-TR" dirty="0" smtClean="0"/>
              <a:t>OSMANELIDAE </a:t>
            </a:r>
            <a:r>
              <a:rPr lang="tr-TR" dirty="0"/>
              <a:t>logosuyla tanınan   115B048 no.lu TÜBİTAK  Doğa Amaçlı Eğitim </a:t>
            </a:r>
            <a:r>
              <a:rPr lang="tr-TR" dirty="0" smtClean="0"/>
              <a:t>Projemizin </a:t>
            </a:r>
            <a:r>
              <a:rPr lang="tr-TR" dirty="0"/>
              <a:t>(http://www. osmanelidae.net) </a:t>
            </a:r>
            <a:r>
              <a:rPr lang="tr-TR" dirty="0" smtClean="0"/>
              <a:t>Eğitim Etkinlikleri Ekim 2015 </a:t>
            </a:r>
            <a:r>
              <a:rPr lang="tr-TR" dirty="0"/>
              <a:t>tarihi itibariyle </a:t>
            </a:r>
            <a:r>
              <a:rPr lang="tr-TR" dirty="0" smtClean="0"/>
              <a:t>tamamlanmıştır.</a:t>
            </a:r>
            <a:endParaRPr lang="tr-TR" dirty="0"/>
          </a:p>
          <a:p>
            <a:endParaRPr lang="tr-TR" dirty="0"/>
          </a:p>
        </p:txBody>
      </p:sp>
      <p:pic>
        <p:nvPicPr>
          <p:cNvPr id="1031" name="Picture 7" descr="C:\Users\iogurlu\Desktop\FODAE secme\hulasa\H _hulasa\HHH\HHHH\ekibi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507049"/>
            <a:ext cx="5111750" cy="338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960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Osmanelidae</a:t>
            </a:r>
            <a:r>
              <a:rPr lang="tr-TR" dirty="0" smtClean="0"/>
              <a:t> projesi eğitim faaliyeti </a:t>
            </a:r>
            <a:r>
              <a:rPr lang="tr-TR" dirty="0"/>
              <a:t>Ekim 2015 </a:t>
            </a:r>
          </a:p>
        </p:txBody>
      </p:sp>
      <p:pic>
        <p:nvPicPr>
          <p:cNvPr id="5122" name="Picture 2" descr="C:\Users\iogurlu\Desktop\FODAE secme\hulasa\H _hulasa\HHH\HHHH\MRBG8155.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525956"/>
            <a:ext cx="4038600" cy="2674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iogurlu\Desktop\FODAE secme\hulasa\H _hulasa\HHH\HHHH\MRBG768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25956"/>
            <a:ext cx="4038600" cy="267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55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r>
              <a:rPr lang="tr-TR" dirty="0" err="1" smtClean="0"/>
              <a:t>Osmanelidae</a:t>
            </a:r>
            <a:r>
              <a:rPr lang="tr-TR" dirty="0" smtClean="0"/>
              <a:t> </a:t>
            </a:r>
            <a:r>
              <a:rPr lang="tr-TR" dirty="0"/>
              <a:t>projesi eğitim </a:t>
            </a:r>
            <a:r>
              <a:rPr lang="tr-TR" dirty="0" smtClean="0"/>
              <a:t>faaliyeti </a:t>
            </a:r>
            <a:r>
              <a:rPr lang="tr-TR" dirty="0"/>
              <a:t>Ekim 2015 </a:t>
            </a:r>
          </a:p>
        </p:txBody>
      </p:sp>
      <p:pic>
        <p:nvPicPr>
          <p:cNvPr id="2050" name="Picture 2" descr="C:\Users\iogurlu\Desktop\FODAE secme\hulasa\H _hulasa\HHH\HHHH\MRBG8205.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9161" y="1600200"/>
            <a:ext cx="2994678"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ogurlu\Desktop\FODAE secme\hulasa\H _hulasa\HHH\HHHH\MRBG813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25956"/>
            <a:ext cx="4038600" cy="267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26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Ekim 2015 </a:t>
            </a:r>
            <a:r>
              <a:rPr lang="tr-TR" dirty="0" err="1"/>
              <a:t>Osmanelidae</a:t>
            </a:r>
            <a:r>
              <a:rPr lang="tr-TR" dirty="0"/>
              <a:t> projesi eğitim faaliyetleri </a:t>
            </a:r>
          </a:p>
        </p:txBody>
      </p:sp>
      <p:pic>
        <p:nvPicPr>
          <p:cNvPr id="3074" name="Picture 2" descr="C:\Users\iogurlu\Desktop\FODAE secme\hulasa\H _hulasa\HHH\HHHH\MRBG774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525956"/>
            <a:ext cx="4038600" cy="2674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iogurlu\Desktop\FODAE secme\hulasa\H _hulasa\HHH\HHHH\IMG_159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16981"/>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3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smtClean="0"/>
              <a:t>Kasım 2015</a:t>
            </a:r>
            <a:endParaRPr lang="tr-TR" dirty="0"/>
          </a:p>
        </p:txBody>
      </p:sp>
      <p:sp>
        <p:nvSpPr>
          <p:cNvPr id="7" name="Metin Yer Tutucusu 6"/>
          <p:cNvSpPr>
            <a:spLocks noGrp="1"/>
          </p:cNvSpPr>
          <p:nvPr>
            <p:ph type="body" sz="half" idx="2"/>
          </p:nvPr>
        </p:nvSpPr>
        <p:spPr>
          <a:xfrm>
            <a:off x="539552" y="1700808"/>
            <a:ext cx="3008313" cy="4691063"/>
          </a:xfrm>
        </p:spPr>
        <p:txBody>
          <a:bodyPr/>
          <a:lstStyle/>
          <a:p>
            <a:r>
              <a:rPr lang="tr-TR" dirty="0" smtClean="0"/>
              <a:t>2015 yılı içerisinden faaliyetleri süren OSMANELIDAE Bilecik-Osmaneli’nde Doğa </a:t>
            </a:r>
            <a:r>
              <a:rPr lang="tr-TR" dirty="0"/>
              <a:t>Amaçlı Eğitim </a:t>
            </a:r>
            <a:r>
              <a:rPr lang="tr-TR" dirty="0" smtClean="0"/>
              <a:t>Projemsi (http</a:t>
            </a:r>
            <a:r>
              <a:rPr lang="tr-TR" dirty="0"/>
              <a:t>://www. </a:t>
            </a:r>
            <a:r>
              <a:rPr lang="tr-TR" dirty="0" smtClean="0"/>
              <a:t>osmanelidae.net )Kasım 015 tarihi itibariyle sonuçlanmış ve Proje Sonuç Raporu destekleyen kuruluş TÜBİTAK’a sunulmuştur </a:t>
            </a:r>
            <a:endParaRPr lang="tr-TR" dirty="0"/>
          </a:p>
          <a:p>
            <a:endParaRPr lang="tr-TR" dirty="0"/>
          </a:p>
        </p:txBody>
      </p:sp>
      <p:pic>
        <p:nvPicPr>
          <p:cNvPr id="6146" name="Picture 2" descr="C:\Users\iogurlu\Desktop\FODAE secme\hulasa\H _hulasa\HHH\HHHH\MRBG036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507049"/>
            <a:ext cx="5111750" cy="338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0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Kasım 2015</a:t>
            </a:r>
            <a:endParaRPr lang="tr-TR" dirty="0"/>
          </a:p>
        </p:txBody>
      </p:sp>
      <p:sp>
        <p:nvSpPr>
          <p:cNvPr id="4" name="Metin Yer Tutucusu 3"/>
          <p:cNvSpPr>
            <a:spLocks noGrp="1"/>
          </p:cNvSpPr>
          <p:nvPr>
            <p:ph type="body" sz="half" idx="2"/>
          </p:nvPr>
        </p:nvSpPr>
        <p:spPr/>
        <p:txBody>
          <a:bodyPr/>
          <a:lstStyle/>
          <a:p>
            <a:endParaRPr lang="tr-TR" dirty="0"/>
          </a:p>
        </p:txBody>
      </p:sp>
      <p:pic>
        <p:nvPicPr>
          <p:cNvPr id="4098" name="Picture 2" descr="C:\Users\iogurlu\Desktop\FODAE secme\hulasa\H _hulasa\HHH\HHHH\IMG_2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49929"/>
            <a:ext cx="7704856" cy="513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320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normAutofit fontScale="90000"/>
          </a:bodyPr>
          <a:lstStyle/>
          <a:p>
            <a:r>
              <a:rPr lang="tr-TR" dirty="0" smtClean="0"/>
              <a:t>Kasım 2015</a:t>
            </a:r>
            <a:r>
              <a:rPr lang="tr-TR" dirty="0"/>
              <a:t> Osmaneli Doğal Kaynak ve Değerlerinden Nasıl Yararlanmalı</a:t>
            </a:r>
            <a:r>
              <a:rPr lang="tr-TR" dirty="0" smtClean="0"/>
              <a:t>” </a:t>
            </a:r>
            <a:r>
              <a:rPr lang="tr-TR" dirty="0" err="1" smtClean="0"/>
              <a:t>Çalıştayı</a:t>
            </a:r>
            <a:endParaRPr lang="tr-TR" dirty="0"/>
          </a:p>
        </p:txBody>
      </p:sp>
      <p:sp>
        <p:nvSpPr>
          <p:cNvPr id="10" name="Metin Yer Tutucusu 9"/>
          <p:cNvSpPr>
            <a:spLocks noGrp="1"/>
          </p:cNvSpPr>
          <p:nvPr>
            <p:ph type="body" sz="half" idx="2"/>
          </p:nvPr>
        </p:nvSpPr>
        <p:spPr/>
        <p:txBody>
          <a:bodyPr>
            <a:normAutofit/>
          </a:bodyPr>
          <a:lstStyle/>
          <a:p>
            <a:pPr lvl="0"/>
            <a:r>
              <a:rPr lang="tr-TR" dirty="0"/>
              <a:t>Merkezimizin de görev aldığı “Bilecik İli Osmaneli İlçesi’nde Kültürel ve Doğal Yapı Potansiyellerinin Değerlendirilmesine Yönelik Stratejilerin Oluşturulması” başlıklı araştırma projesinin çıktılarını yerinde paydaş gruplarla değerlendirmek üzere 21-23.11.2015 tarihleri arasında Merkezimiz tarafından Bilecik-Osmaneli’nde </a:t>
            </a:r>
            <a:r>
              <a:rPr lang="tr-TR" b="1" dirty="0"/>
              <a:t>“Osmaneli Doğal Kaynak ve Değerlerinden Nasıl Yararlanmalı” </a:t>
            </a:r>
            <a:r>
              <a:rPr lang="tr-TR" dirty="0"/>
              <a:t>adlı bir </a:t>
            </a:r>
            <a:r>
              <a:rPr lang="tr-TR" dirty="0" err="1"/>
              <a:t>çalıştay</a:t>
            </a:r>
            <a:r>
              <a:rPr lang="tr-TR" dirty="0"/>
              <a:t> </a:t>
            </a:r>
            <a:r>
              <a:rPr lang="tr-TR" dirty="0" smtClean="0"/>
              <a:t>düzenlenmiştir. </a:t>
            </a:r>
          </a:p>
          <a:p>
            <a:endParaRPr lang="tr-TR" dirty="0"/>
          </a:p>
        </p:txBody>
      </p:sp>
      <p:pic>
        <p:nvPicPr>
          <p:cNvPr id="7173" name="Picture 5" descr="C:\Users\iogurlu\Desktop\FODAE secme\hulasa\H _hulasa\osmaneli calıstay\0060e62cf7c869b03300254ca743ee3c_X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683121"/>
            <a:ext cx="5111750" cy="303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655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dirty="0" err="1"/>
              <a:t>Çalıştay</a:t>
            </a:r>
            <a:r>
              <a:rPr lang="tr-TR" dirty="0"/>
              <a:t> Kasım 2015</a:t>
            </a:r>
          </a:p>
        </p:txBody>
      </p:sp>
      <p:sp>
        <p:nvSpPr>
          <p:cNvPr id="11" name="İçerik Yer Tutucusu 10"/>
          <p:cNvSpPr>
            <a:spLocks noGrp="1"/>
          </p:cNvSpPr>
          <p:nvPr>
            <p:ph sz="half" idx="1"/>
          </p:nvPr>
        </p:nvSpPr>
        <p:spPr/>
        <p:txBody>
          <a:bodyPr/>
          <a:lstStyle/>
          <a:p>
            <a:endParaRPr lang="tr-TR" dirty="0"/>
          </a:p>
        </p:txBody>
      </p:sp>
      <p:sp>
        <p:nvSpPr>
          <p:cNvPr id="12" name="İçerik Yer Tutucusu 11"/>
          <p:cNvSpPr>
            <a:spLocks noGrp="1"/>
          </p:cNvSpPr>
          <p:nvPr>
            <p:ph sz="half" idx="2"/>
          </p:nvPr>
        </p:nvSpPr>
        <p:spPr/>
        <p:txBody>
          <a:bodyPr/>
          <a:lstStyle/>
          <a:p>
            <a:endParaRPr lang="tr-TR" dirty="0"/>
          </a:p>
        </p:txBody>
      </p:sp>
      <p:pic>
        <p:nvPicPr>
          <p:cNvPr id="1027" name="Picture 3" descr="C:\Users\iogurlu\Desktop\FODAE secme\hulasa\H _hulasa\osmaneli calıstay\IMG_0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35478"/>
            <a:ext cx="3888432" cy="29176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ogurlu\Desktop\FODAE secme\hulasa\H _hulasa\osmaneli calıstay\IMG_01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934" y="1700808"/>
            <a:ext cx="3840514" cy="288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46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377</Words>
  <Application>Microsoft Office PowerPoint</Application>
  <PresentationFormat>Ekran Gösterisi (4:3)</PresentationFormat>
  <Paragraphs>25</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Çevre ve Doğa Bilimleri Uygulama Araştırma Merkezi Bülteni</vt:lpstr>
      <vt:lpstr>Ekim 2015 Doğa Eğitimi (Osmanelidae)</vt:lpstr>
      <vt:lpstr>Osmanelidae projesi eğitim faaliyeti Ekim 2015 </vt:lpstr>
      <vt:lpstr>Osmanelidae projesi eğitim faaliyeti Ekim 2015 </vt:lpstr>
      <vt:lpstr>Ekim 2015 Osmanelidae projesi eğitim faaliyetleri </vt:lpstr>
      <vt:lpstr>Kasım 2015</vt:lpstr>
      <vt:lpstr>PowerPoint Sunusu</vt:lpstr>
      <vt:lpstr>Kasım 2015 Osmaneli Doğal Kaynak ve Değerlerinden Nasıl Yararlanmalı” Çalıştayı</vt:lpstr>
      <vt:lpstr>Çalıştay Kasım 2015</vt:lpstr>
      <vt:lpstr>Çalıştay Kasım 2015</vt:lpstr>
      <vt:lpstr>Çalıştay Kasım 2015</vt:lpstr>
      <vt:lpstr>Konferans Aralık 2015</vt:lpstr>
      <vt:lpstr>Konferans,  Aralık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Çevri ve Doğa Bilimleri Uygulama Araştırma Merkezi Bülteni</dc:title>
  <dc:creator>İdris Oğurlu</dc:creator>
  <cp:lastModifiedBy>İdris Oğurlu</cp:lastModifiedBy>
  <cp:revision>12</cp:revision>
  <dcterms:created xsi:type="dcterms:W3CDTF">2015-12-17T07:45:58Z</dcterms:created>
  <dcterms:modified xsi:type="dcterms:W3CDTF">2015-12-17T15:29:38Z</dcterms:modified>
</cp:coreProperties>
</file>