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AAA5-E507-4060-A34E-9E90894E3594}" type="datetimeFigureOut">
              <a:rPr lang="tr-TR" smtClean="0"/>
              <a:t>25.10.2016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610B-97ED-4714-9A61-82443CF10E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210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AAA5-E507-4060-A34E-9E90894E3594}" type="datetimeFigureOut">
              <a:rPr lang="tr-TR" smtClean="0"/>
              <a:t>25.10.2016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7610B-97ED-4714-9A61-82443CF10E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853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İstanbul’un Kentiçi Faunasını Nasıl Koruyabiliriz? </a:t>
            </a:r>
            <a:endParaRPr lang="tr-TR" b="1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3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Podarcis siculus</a:t>
            </a:r>
            <a:r>
              <a:rPr lang="tr-TR" smtClean="0"/>
              <a:t> / İstanbul Kertenkelesi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Kaplumbağa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5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YARASALAR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9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Yarasalar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3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Kirpi</a:t>
            </a:r>
            <a:br>
              <a:rPr lang="tr-TR" smtClean="0"/>
            </a:b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Erinaceus concolor 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Kirpi</a:t>
            </a:r>
            <a:br>
              <a:rPr lang="tr-TR" smtClean="0"/>
            </a:b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Erinaceus concolor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2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Sincap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Sciurus anomalus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>
                <a:solidFill>
                  <a:prstClr val="black"/>
                </a:solidFill>
              </a:rPr>
              <a:t>Sincap </a:t>
            </a:r>
            <a:r>
              <a:rPr lang="tr-TR" i="1" smtClean="0">
                <a:solidFill>
                  <a:prstClr val="white">
                    <a:lumMod val="50000"/>
                  </a:prstClr>
                </a:solidFill>
              </a:rPr>
              <a:t>Sciurus anomalus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mtClean="0"/>
              <a:t>Türkiye kuşlarının </a:t>
            </a:r>
            <a:r>
              <a:rPr lang="tr-TR" sz="6000" smtClean="0"/>
              <a:t>¾</a:t>
            </a:r>
            <a:r>
              <a:rPr lang="tr-TR" smtClean="0"/>
              <a:t>’ünü İstanbul’da</a:t>
            </a:r>
            <a:br>
              <a:rPr lang="tr-TR" smtClean="0"/>
            </a:br>
            <a:r>
              <a:rPr lang="tr-TR" smtClean="0"/>
              <a:t>görebilirsiniz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5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Küçük karga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Corvus monedula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Leş Kargası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(Corvus corone)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3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Kumru (Streptopelia decaocto)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Küçük Kumru 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(Streptopelia senegalensis) 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7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2000" b="1" smtClean="0">
                <a:solidFill>
                  <a:prstClr val="black"/>
                </a:solidFill>
              </a:rPr>
              <a:t>Küçük Kumru  </a:t>
            </a:r>
            <a:r>
              <a:rPr lang="tr-TR" sz="2000" b="1" smtClean="0">
                <a:solidFill>
                  <a:prstClr val="white">
                    <a:lumMod val="50000"/>
                  </a:prstClr>
                </a:solidFill>
              </a:rPr>
              <a:t>(Streptopelia senegalensis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1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2400" b="1" smtClean="0"/>
              <a:t>Kaya Güvercini </a:t>
            </a:r>
            <a:r>
              <a:rPr lang="tr-TR" sz="2400" b="1" i="1" smtClean="0">
                <a:solidFill>
                  <a:schemeClr val="bg1">
                    <a:lumMod val="50000"/>
                  </a:schemeClr>
                </a:solidFill>
              </a:rPr>
              <a:t>Columba livia</a:t>
            </a:r>
            <a:endParaRPr lang="tr-T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91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2800" b="1" smtClean="0"/>
              <a:t>Gümüşi Martı  </a:t>
            </a:r>
            <a:r>
              <a:rPr lang="tr-TR" sz="2800" b="1" i="1" smtClean="0">
                <a:solidFill>
                  <a:schemeClr val="bg1">
                    <a:lumMod val="50000"/>
                  </a:schemeClr>
                </a:solidFill>
              </a:rPr>
              <a:t>Larus cachinnans</a:t>
            </a:r>
            <a:endParaRPr lang="tr-TR" sz="2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smtClean="0">
                <a:solidFill>
                  <a:prstClr val="black"/>
                </a:solidFill>
              </a:rPr>
              <a:t>Gümüşi Martı  </a:t>
            </a:r>
            <a:r>
              <a:rPr lang="tr-TR" sz="2800" b="1" i="1" smtClean="0">
                <a:solidFill>
                  <a:prstClr val="white">
                    <a:lumMod val="50000"/>
                  </a:prstClr>
                </a:solidFill>
              </a:rPr>
              <a:t>Larus cachinnans</a:t>
            </a:r>
            <a:endParaRPr lang="tr-TR" i="1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76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smtClean="0">
                <a:solidFill>
                  <a:prstClr val="black"/>
                </a:solidFill>
              </a:rPr>
              <a:t>Gümüşi Martı  </a:t>
            </a:r>
            <a:r>
              <a:rPr lang="tr-TR" sz="2800" b="1" i="1" smtClean="0">
                <a:solidFill>
                  <a:prstClr val="white">
                    <a:lumMod val="50000"/>
                  </a:prstClr>
                </a:solidFill>
              </a:rPr>
              <a:t>Larus cachinnans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77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smtClean="0">
                <a:solidFill>
                  <a:prstClr val="black"/>
                </a:solidFill>
              </a:rPr>
              <a:t>Gümüşi Martı  </a:t>
            </a:r>
            <a:r>
              <a:rPr lang="tr-TR" sz="2800" b="1" i="1" smtClean="0">
                <a:solidFill>
                  <a:prstClr val="white">
                    <a:lumMod val="50000"/>
                  </a:prstClr>
                </a:solidFill>
              </a:rPr>
              <a:t>Larus cachinnans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5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smtClean="0">
                <a:solidFill>
                  <a:prstClr val="black"/>
                </a:solidFill>
              </a:rPr>
              <a:t>Gümüşi Martı  </a:t>
            </a:r>
            <a:r>
              <a:rPr lang="tr-TR" sz="2800" b="1" i="1" smtClean="0">
                <a:solidFill>
                  <a:prstClr val="white">
                    <a:lumMod val="50000"/>
                  </a:prstClr>
                </a:solidFill>
              </a:rPr>
              <a:t>Larus cachinnans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4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İstanbul’da hangi fauna var? Ne yapılabilir?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1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smtClean="0">
                <a:solidFill>
                  <a:prstClr val="black"/>
                </a:solidFill>
              </a:rPr>
              <a:t>Gümüşi Martı  </a:t>
            </a:r>
            <a:r>
              <a:rPr lang="tr-TR" sz="2800" b="1" i="1" smtClean="0">
                <a:solidFill>
                  <a:prstClr val="white">
                    <a:lumMod val="50000"/>
                  </a:prstClr>
                </a:solidFill>
              </a:rPr>
              <a:t>Larus cachinnans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43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Serçe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(Passer domesticus)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8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Florya (büyük iskete)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Carduelis chloris</a:t>
            </a:r>
            <a:r>
              <a:rPr lang="tr-TR" smtClean="0"/>
              <a:t/>
            </a:r>
            <a:br>
              <a:rPr lang="tr-TR" smtClean="0"/>
            </a:b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79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Büyük Baştankara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(Parus major)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Saka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(Carduelis carduelis) 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3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Ak Kuyruksallayan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(Motacilla alba)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5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Yalıçapkını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Alcedo atthis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1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smtClean="0"/>
              <a:t>Yalıçapkını </a:t>
            </a:r>
            <a:r>
              <a:rPr lang="tr-TR" sz="2400" i="1" smtClean="0">
                <a:solidFill>
                  <a:schemeClr val="bg1">
                    <a:lumMod val="50000"/>
                  </a:schemeClr>
                </a:solidFill>
              </a:rPr>
              <a:t>Alcedo atthis</a:t>
            </a:r>
            <a:endParaRPr lang="tr-T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2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mtClean="0"/>
              <a:t>Karaboyonlu batağan </a:t>
            </a:r>
            <a:r>
              <a:rPr lang="tr-TR" sz="4000" smtClean="0">
                <a:solidFill>
                  <a:schemeClr val="bg1">
                    <a:lumMod val="50000"/>
                  </a:schemeClr>
                </a:solidFill>
              </a:rPr>
              <a:t>Podiceps nigricollis</a:t>
            </a:r>
            <a:endParaRPr lang="tr-TR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6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Karabatak </a:t>
            </a:r>
            <a:r>
              <a:rPr lang="tr-TR" b="0" i="1" smtClean="0">
                <a:solidFill>
                  <a:schemeClr val="bg1">
                    <a:lumMod val="50000"/>
                  </a:schemeClr>
                </a:solidFill>
              </a:rPr>
              <a:t>Phalacrocorax carbo</a:t>
            </a:r>
            <a:endParaRPr lang="tr-TR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0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Salyangozlar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50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Saksağan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 (Pica pica)</a:t>
            </a:r>
            <a:r>
              <a:rPr lang="tr-TR" smtClean="0"/>
              <a:t/>
            </a:r>
            <a:br>
              <a:rPr lang="tr-TR" smtClean="0"/>
            </a:b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6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Ebabil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(Apus apus) </a:t>
            </a:r>
            <a:endParaRPr lang="tr-T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211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solidFill>
                  <a:prstClr val="black"/>
                </a:solidFill>
              </a:rPr>
              <a:t>Ebabil </a:t>
            </a:r>
            <a:r>
              <a:rPr lang="tr-TR" i="1" smtClean="0">
                <a:solidFill>
                  <a:prstClr val="white">
                    <a:lumMod val="50000"/>
                  </a:prstClr>
                </a:solidFill>
              </a:rPr>
              <a:t>(Apus apus)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4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Sığırcık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Sturnus vulgaris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3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47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Sığırcık grubu 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Sturnus vulgaris</a:t>
            </a:r>
            <a:r>
              <a:rPr lang="tr-TR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833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Sığırcık alayı dalgalanıyor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5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İstanbul-Beşİktaş’da görülen  fauna türlerinden örnekler</a:t>
            </a:r>
            <a:br>
              <a:rPr lang="tr-TR" smtClean="0"/>
            </a:b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1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Pieris brassicae</a:t>
            </a:r>
            <a:r>
              <a:rPr lang="tr-TR" smtClean="0"/>
              <a:t> / Büyük Beyazmelek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75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Pieris rapae</a:t>
            </a:r>
            <a:r>
              <a:rPr lang="tr-TR" smtClean="0"/>
              <a:t> / Küçük Beyazmelek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smtClean="0"/>
              <a:t>Salyangozlar</a:t>
            </a:r>
            <a:endParaRPr lang="tr-TR" sz="28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7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Pieris mannii</a:t>
            </a:r>
            <a:r>
              <a:rPr lang="tr-TR" smtClean="0"/>
              <a:t> / Mann'ın Beyazmeleği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3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Karanlık Orman Esmeri </a:t>
            </a:r>
            <a:r>
              <a:rPr lang="tr-TR" i="1" smtClean="0"/>
              <a:t>Pararge aegeria</a:t>
            </a:r>
            <a:endParaRPr lang="tr-TR" i="1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3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Celastrina argiolus</a:t>
            </a:r>
            <a:r>
              <a:rPr lang="tr-TR" smtClean="0"/>
              <a:t> / Kutsalmavi: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8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Vanessa cardui / Dikenkelebeği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0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Vanessa atalanta </a:t>
            </a:r>
            <a:r>
              <a:rPr lang="tr-TR" smtClean="0"/>
              <a:t>/ Atalanta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8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18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92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55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75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4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smtClean="0"/>
              <a:t>Celastrina argiolus</a:t>
            </a:r>
            <a:r>
              <a:rPr lang="tr-TR" smtClean="0"/>
              <a:t> / Kutsalmavi: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03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81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1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73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İstanbul’da Fauna İÇİN Ne yapILABİLİR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648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Parkta ağaç ve çalı olsun yeter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9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kayın, meşe, kestane varsa sincap da olur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404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Parkta sakin köşe varsa tavşan olur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57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12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EV VE OKUL BAHÇELERİ</a:t>
            </a:r>
            <a:br>
              <a:rPr lang="tr-TR" smtClean="0"/>
            </a:b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11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OKUL BAHÇELERİ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solidFill>
                  <a:prstClr val="black"/>
                </a:solidFill>
              </a:rPr>
              <a:t>Süleymancık/</a:t>
            </a:r>
            <a:r>
              <a:rPr lang="tr-TR" i="1" smtClean="0">
                <a:solidFill>
                  <a:prstClr val="white">
                    <a:lumMod val="50000"/>
                  </a:prstClr>
                </a:solidFill>
              </a:rPr>
              <a:t>Hemidactylus turcicus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99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EV BAHÇELERİ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088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3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Kuşa havuz; uzun iş değil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2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Bahçe- küvet- süs havuzu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9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Bahçelerde suni yuva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20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Bahçelerde kuş korunakları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6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Her bahçede hayvanlara hitap eden birşeyler vardır.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75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Ağaçta meyve yerde tohum; hem yazın hem kışın beslenme imkanı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22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Büyükler deler küçükler de sebeplenir.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66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Meyve ağacı ve çiçekli bitki varsa kuş da kelebek de var demektir.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Süleymancık/Türk Keleri </a:t>
            </a:r>
            <a:r>
              <a:rPr lang="tr-TR" i="1" smtClean="0">
                <a:solidFill>
                  <a:schemeClr val="bg1">
                    <a:lumMod val="50000"/>
                  </a:schemeClr>
                </a:solidFill>
              </a:rPr>
              <a:t>Hemidactylus turcicus</a:t>
            </a:r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974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Süs bitkisi :</a:t>
            </a:r>
            <a:br>
              <a:rPr lang="tr-TR" smtClean="0"/>
            </a:br>
            <a:r>
              <a:rPr lang="tr-TR" smtClean="0"/>
              <a:t>tohumu meyvesi böceği kuşa besin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60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251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00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149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9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294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Bahçe Yaban Hayatına Yardımcı Olabilecek Basit Bazı Tedbirler 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35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645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8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 smtClean="0"/>
              <a:t>Planlama</a:t>
            </a:r>
            <a:endParaRPr lang="tr-TR" sz="24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17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Peyzaj planlama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76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70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2400" b="1" smtClean="0"/>
              <a:t>K a y n a k l a r </a:t>
            </a:r>
            <a:endParaRPr lang="tr-TR" sz="2400" b="1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04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75443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Ekran Gösterisi (4:3)</PresentationFormat>
  <Paragraphs>71</Paragraphs>
  <Slides>93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94" baseType="lpstr">
      <vt:lpstr>Ofis Teması</vt:lpstr>
      <vt:lpstr>İstanbul’un Kentiçi Faunasını Nasıl Koruyabiliriz? </vt:lpstr>
      <vt:lpstr>PowerPoint Sunusu</vt:lpstr>
      <vt:lpstr>İstanbul’da hangi fauna var? Ne yapılabilir? </vt:lpstr>
      <vt:lpstr>Salyangozlar</vt:lpstr>
      <vt:lpstr>Salyangozlar</vt:lpstr>
      <vt:lpstr>Celastrina argiolus / Kutsalmavi: </vt:lpstr>
      <vt:lpstr>Süleymancık/Hemidactylus turcicus</vt:lpstr>
      <vt:lpstr>Süleymancık/Türk Keleri Hemidactylus turcicus</vt:lpstr>
      <vt:lpstr>PowerPoint Sunusu</vt:lpstr>
      <vt:lpstr>Podarcis siculus / İstanbul Kertenkelesi</vt:lpstr>
      <vt:lpstr>Kaplumbağa</vt:lpstr>
      <vt:lpstr>YARASALAR</vt:lpstr>
      <vt:lpstr>Yarasalar</vt:lpstr>
      <vt:lpstr>Kirpi Erinaceus concolor </vt:lpstr>
      <vt:lpstr>Kirpi Erinaceus concolor </vt:lpstr>
      <vt:lpstr>Sincap Sciurus anomalus</vt:lpstr>
      <vt:lpstr>Sincap Sciurus anomalus</vt:lpstr>
      <vt:lpstr>Türkiye kuşlarının ¾’ünü İstanbul’da görebilirsiniz</vt:lpstr>
      <vt:lpstr>Küçük karga Corvus monedula</vt:lpstr>
      <vt:lpstr>Leş Kargası (Corvus corone)</vt:lpstr>
      <vt:lpstr>Kumru (Streptopelia decaocto) </vt:lpstr>
      <vt:lpstr>Küçük Kumru  (Streptopelia senegalensis) </vt:lpstr>
      <vt:lpstr>Küçük Kumru  (Streptopelia senegalensis</vt:lpstr>
      <vt:lpstr>Kaya Güvercini Columba livia</vt:lpstr>
      <vt:lpstr>Gümüşi Martı  Larus cachinnans</vt:lpstr>
      <vt:lpstr>Gümüşi Martı  Larus cachinnans</vt:lpstr>
      <vt:lpstr>Gümüşi Martı  Larus cachinnans</vt:lpstr>
      <vt:lpstr>Gümüşi Martı  Larus cachinnans</vt:lpstr>
      <vt:lpstr>Gümüşi Martı  Larus cachinnans</vt:lpstr>
      <vt:lpstr>Gümüşi Martı  Larus cachinnans</vt:lpstr>
      <vt:lpstr>Serçe (Passer domesticus)</vt:lpstr>
      <vt:lpstr>Florya (büyük iskete) Carduelis chloris </vt:lpstr>
      <vt:lpstr>Büyük Baştankara (Parus major)</vt:lpstr>
      <vt:lpstr>Saka (Carduelis carduelis) </vt:lpstr>
      <vt:lpstr>Ak Kuyruksallayan (Motacilla alba)</vt:lpstr>
      <vt:lpstr>Yalıçapkını Alcedo atthis</vt:lpstr>
      <vt:lpstr>Yalıçapkını Alcedo atthis</vt:lpstr>
      <vt:lpstr>Karaboyonlu batağan Podiceps nigricollis</vt:lpstr>
      <vt:lpstr>Karabatak Phalacrocorax carbo</vt:lpstr>
      <vt:lpstr>Saksağan (Pica pica) </vt:lpstr>
      <vt:lpstr>Ebabil (Apus apus) </vt:lpstr>
      <vt:lpstr>Ebabil (Apus apus) </vt:lpstr>
      <vt:lpstr>Sığırcık (Sturnus vulgaris) </vt:lpstr>
      <vt:lpstr>PowerPoint Sunusu</vt:lpstr>
      <vt:lpstr>Sığırcık grubu (Sturnus vulgaris) </vt:lpstr>
      <vt:lpstr>Sığırcık alayı dalgalanıyor</vt:lpstr>
      <vt:lpstr>İstanbul-Beşİktaş’da görülen  fauna türlerinden örnekler </vt:lpstr>
      <vt:lpstr>Pieris brassicae / Büyük Beyazmelek</vt:lpstr>
      <vt:lpstr>Pieris rapae / Küçük Beyazmelek</vt:lpstr>
      <vt:lpstr>Pieris mannii / Mann'ın Beyazmeleği</vt:lpstr>
      <vt:lpstr>Karanlık Orman Esmeri Pararge aegeria</vt:lpstr>
      <vt:lpstr>Celastrina argiolus / Kutsalmavi: </vt:lpstr>
      <vt:lpstr>Vanessa cardui / Dikenkelebeği</vt:lpstr>
      <vt:lpstr>Vanessa atalanta / Atalanta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İstanbul’da Fauna İÇİN Ne yapILABİLİR</vt:lpstr>
      <vt:lpstr>Parkta ağaç ve çalı olsun yeter</vt:lpstr>
      <vt:lpstr>kayın, meşe, kestane varsa sincap da olur</vt:lpstr>
      <vt:lpstr>Parkta sakin köşe varsa tavşan olur</vt:lpstr>
      <vt:lpstr>PowerPoint Sunusu</vt:lpstr>
      <vt:lpstr>EV VE OKUL BAHÇELERİ </vt:lpstr>
      <vt:lpstr>OKUL BAHÇELERİ</vt:lpstr>
      <vt:lpstr>EV BAHÇELERİ</vt:lpstr>
      <vt:lpstr>PowerPoint Sunusu</vt:lpstr>
      <vt:lpstr>Kuşa havuz; uzun iş değil</vt:lpstr>
      <vt:lpstr>Bahçe- küvet- süs havuzu</vt:lpstr>
      <vt:lpstr>Bahçelerde suni yuva</vt:lpstr>
      <vt:lpstr>Bahçelerde kuş korunakları</vt:lpstr>
      <vt:lpstr>Her bahçede hayvanlara hitap eden birşeyler vardır.</vt:lpstr>
      <vt:lpstr>Ağaçta meyve yerde tohum; hem yazın hem kışın beslenme imkanı</vt:lpstr>
      <vt:lpstr>Büyükler deler küçükler de sebeplenir.</vt:lpstr>
      <vt:lpstr>Meyve ağacı ve çiçekli bitki varsa kuş da kelebek de var demektir.</vt:lpstr>
      <vt:lpstr>Süs bitkisi : tohumu meyvesi böceği kuşa besin</vt:lpstr>
      <vt:lpstr>PowerPoint Sunusu</vt:lpstr>
      <vt:lpstr>PowerPoint Sunusu</vt:lpstr>
      <vt:lpstr>PowerPoint Sunusu</vt:lpstr>
      <vt:lpstr>PowerPoint Sunusu</vt:lpstr>
      <vt:lpstr>PowerPoint Sunusu</vt:lpstr>
      <vt:lpstr>Bahçe Yaban Hayatına Yardımcı Olabilecek Basit Bazı Tedbirler </vt:lpstr>
      <vt:lpstr>PowerPoint Sunusu</vt:lpstr>
      <vt:lpstr>PowerPoint Sunusu</vt:lpstr>
      <vt:lpstr>Planlama</vt:lpstr>
      <vt:lpstr>Peyzaj planlama</vt:lpstr>
      <vt:lpstr>PowerPoint Sunusu</vt:lpstr>
      <vt:lpstr>K a y n a k l a r 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İstanbul’un Kentiçi Faunasını Nasıl Koruyabiliriz? </dc:title>
  <dc:creator>Herhangi biri</dc:creator>
  <cp:lastModifiedBy>Herhangi biri</cp:lastModifiedBy>
  <cp:revision>1</cp:revision>
  <dcterms:created xsi:type="dcterms:W3CDTF">2016-10-25T09:06:29Z</dcterms:created>
  <dcterms:modified xsi:type="dcterms:W3CDTF">2016-10-25T09:06:31Z</dcterms:modified>
</cp:coreProperties>
</file>