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88C9-2C5A-41FF-BCD8-84B953A8D5C4}" type="datetimeFigureOut">
              <a:rPr lang="tr-TR" smtClean="0"/>
              <a:t>20.12.2016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A6CEA-9B72-4F8F-AF6C-0FD87A6356E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0001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88C9-2C5A-41FF-BCD8-84B953A8D5C4}" type="datetimeFigureOut">
              <a:rPr lang="tr-TR" smtClean="0"/>
              <a:t>20.12.2016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A6CEA-9B72-4F8F-AF6C-0FD87A6356E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383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5400" smtClean="0">
                <a:solidFill>
                  <a:schemeClr val="tx1"/>
                </a:solidFill>
                <a:latin typeface="Bernard MT Condensed" pitchFamily="18" charset="0"/>
              </a:rPr>
              <a:t>YABAN HAYATINDA ENVANTER</a:t>
            </a:r>
            <a:endParaRPr lang="tr-TR" sz="5400" dirty="0">
              <a:solidFill>
                <a:schemeClr val="tx1"/>
              </a:solidFill>
              <a:latin typeface="Bernard MT Condensed" pitchFamily="18" charset="0"/>
            </a:endParaRPr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19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7994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140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7995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2688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2079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8386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8052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1720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7130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9813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83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7030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7396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9570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1287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5778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6804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8019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64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75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14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81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41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27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21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54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01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79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38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81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98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48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5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3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00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23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34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56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57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01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64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421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00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843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829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77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709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17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71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330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126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40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616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297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659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588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50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387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45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52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697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148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415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36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914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957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085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635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444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848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28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588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837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782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889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544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893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158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929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26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104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85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206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58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655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154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35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250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386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04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310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766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00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390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291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071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086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980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439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7851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255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973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749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4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3692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248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1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553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862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561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643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969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966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451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01767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Ekran Gösterisi (4:3)</PresentationFormat>
  <Paragraphs>1</Paragraphs>
  <Slides>116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116</vt:i4>
      </vt:variant>
    </vt:vector>
  </HeadingPairs>
  <TitlesOfParts>
    <vt:vector size="117" baseType="lpstr">
      <vt:lpstr>Ofis Teması</vt:lpstr>
      <vt:lpstr>YABAN HAYATINDA ENVANTER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YABAN HAYATINDA ENVANTER</dc:title>
  <dc:creator>Herhangi biri</dc:creator>
  <cp:lastModifiedBy>İdris Oğurlu</cp:lastModifiedBy>
  <cp:revision>2</cp:revision>
  <dcterms:created xsi:type="dcterms:W3CDTF">2016-11-24T14:02:15Z</dcterms:created>
  <dcterms:modified xsi:type="dcterms:W3CDTF">2016-12-20T07:50:52Z</dcterms:modified>
</cp:coreProperties>
</file>